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655874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611188" y="1196975"/>
            <a:ext cx="7921625" cy="46085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3366FF"/>
                </a:solidFill>
              </a:rPr>
              <a:t>Утренняя гимнастика - одно из средств оздоровления и профилактики болезней. У детей, которые регулярно занимаются гимнастикой, пропадает сонливое состояние, появляется чувство бодрости, наступает эмоциональный подъем, повышается работоспособность. </a:t>
            </a:r>
          </a:p>
        </p:txBody>
      </p:sp>
    </p:spTree>
    <p:extLst>
      <p:ext uri="{BB962C8B-B14F-4D97-AF65-F5344CB8AC3E}">
        <p14:creationId xmlns:p14="http://schemas.microsoft.com/office/powerpoint/2010/main" val="1928902504"/>
      </p:ext>
    </p:extLst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34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Утренняя гимнастика - одно из средств оздоровления и профилактики болезней. У детей, которые регулярно занимаются гимнастикой, пропадает сонливое состояние, появляется чувство бодрости, наступает эмоциональный подъем, повышается работоспособность.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Утренняя гимнастика - одно из средств оздоровления и профилактики болезней. У детей, которые регулярно занимаются гимнастикой, пропадает сонливое состояние, появляется чувство бодрости, наступает эмоциональный подъем, повышается работоспособность. 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Утренняя гимнастика - одно из средств оздоровления и профилактики болезней. У детей, которые регулярно занимаются гимнастикой, пропадает сонливое состояние, появляется чувство бодрости, наступает эмоциональный подъем, повышается работоспособность. </vt:lpwstr>
  </property>
</Properties>
</file>