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B2319-1684-4FDD-94EE-898B6DA2F6BE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30267-3CE2-4B72-A176-4C9523481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610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B9A085E-CB9D-4822-8496-BBC8CB2897E7}" type="datetimeFigureOut">
              <a:rPr lang="ru-RU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BBD99-129F-4A35-8C7B-F70A6874E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  <p:extLst>
      <p:ext uri="{BB962C8B-B14F-4D97-AF65-F5344CB8AC3E}">
        <p14:creationId xmlns:p14="http://schemas.microsoft.com/office/powerpoint/2010/main" val="170821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КСЮША\ФИЗ\КАРТИНКИ\Шаблоны\ксюше\sports_fons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9250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1844675"/>
            <a:ext cx="7669212" cy="1619250"/>
          </a:xfrm>
        </p:spPr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3366FF"/>
                </a:solidFill>
              </a:rPr>
              <a:t>«</a:t>
            </a:r>
            <a:r>
              <a:rPr lang="ru-RU" sz="4000" b="1" dirty="0" smtClean="0">
                <a:solidFill>
                  <a:srgbClr val="00B0F0"/>
                </a:solidFill>
              </a:rPr>
              <a:t>Опыт работы по физическому развитию </a:t>
            </a:r>
            <a:endParaRPr lang="ru-RU" sz="4000" b="1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ru-RU" sz="4000" b="1" dirty="0">
                <a:solidFill>
                  <a:srgbClr val="00B0F0"/>
                </a:solidFill>
              </a:rPr>
              <a:t>детей </a:t>
            </a:r>
            <a:r>
              <a:rPr lang="ru-RU" sz="4000" b="1" dirty="0" smtClean="0">
                <a:solidFill>
                  <a:srgbClr val="00B0F0"/>
                </a:solidFill>
              </a:rPr>
              <a:t>младшей группы в ДОУ в </a:t>
            </a:r>
            <a:r>
              <a:rPr lang="ru-RU" sz="4000" b="1" dirty="0">
                <a:solidFill>
                  <a:srgbClr val="00B0F0"/>
                </a:solidFill>
              </a:rPr>
              <a:t>соответствии с </a:t>
            </a:r>
            <a:r>
              <a:rPr lang="ru-RU" sz="4000" b="1" dirty="0" smtClean="0">
                <a:solidFill>
                  <a:srgbClr val="00B0F0"/>
                </a:solidFill>
              </a:rPr>
              <a:t>ФГОС ДО</a:t>
            </a:r>
            <a:r>
              <a:rPr lang="ru-RU" sz="4000" b="1" dirty="0" smtClean="0">
                <a:solidFill>
                  <a:srgbClr val="3366FF"/>
                </a:solidFill>
              </a:rPr>
              <a:t>»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b="1" dirty="0" smtClean="0">
              <a:solidFill>
                <a:srgbClr val="3366FF"/>
              </a:solidFill>
            </a:endParaRPr>
          </a:p>
        </p:txBody>
      </p:sp>
      <p:pic>
        <p:nvPicPr>
          <p:cNvPr id="6" name="Рисунок 5" descr="article66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350" y="3444875"/>
            <a:ext cx="4651375" cy="2592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7" name="TextBox 6"/>
          <p:cNvSpPr txBox="1"/>
          <p:nvPr/>
        </p:nvSpPr>
        <p:spPr>
          <a:xfrm>
            <a:off x="5219700" y="3933825"/>
            <a:ext cx="33845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Подготовила: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воспитатель группы №4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Гурылина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Лариса Викторовна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550" y="765175"/>
            <a:ext cx="7632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МДОУ  центр развития ребёнка - детский сад №50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«Ручеёк»</a:t>
            </a:r>
          </a:p>
        </p:txBody>
      </p:sp>
    </p:spTree>
    <p:extLst>
      <p:ext uri="{BB962C8B-B14F-4D97-AF65-F5344CB8AC3E}">
        <p14:creationId xmlns:p14="http://schemas.microsoft.com/office/powerpoint/2010/main" val="137780727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704</TotalTime>
  <Words>39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</dc:title>
  <dc:creator>Авээль</dc:creator>
  <dc:description/>
  <cp:lastModifiedBy>Лариса</cp:lastModifiedBy>
  <cp:revision>70</cp:revision>
  <cp:lastPrinted>2014-04-04T08:27:11Z</cp:lastPrinted>
  <dcterms:created xsi:type="dcterms:W3CDTF">2012-12-04T19:59:10Z</dcterms:created>
  <dcterms:modified xsi:type="dcterms:W3CDTF">2015-10-24T17:04:45Z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доклад</vt:lpwstr>
  </property>
  <property fmtid="{D5CDD505-2E9C-101B-9397-08002B2CF9AE}" pid="3" name="SlideDescription">
    <vt:lpwstr/>
  </property>
</Properties>
</file>