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428604"/>
            <a:ext cx="76438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Автономная некоммерческая организация дошкольного образования</a:t>
            </a:r>
            <a:b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«Планета детства «Лада»</a:t>
            </a:r>
            <a:b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ДС №201 «Волшебница»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643042" y="3357562"/>
            <a:ext cx="6858000" cy="22288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Интерактивные игры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«Формирование здорового образа жизни у детей старшего дошкольного возраста»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Одежда, обувь, головные уборы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0539354_large_c573530929c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0"/>
            <a:ext cx="5164971" cy="5128287"/>
          </a:xfrm>
        </p:spPr>
      </p:pic>
      <p:pic>
        <p:nvPicPr>
          <p:cNvPr id="8" name="Рисунок 7" descr="5701825f2ae8e716565116fc0ed0608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6F3EE"/>
              </a:clrFrom>
              <a:clrTo>
                <a:srgbClr val="F6F3EE">
                  <a:alpha val="0"/>
                </a:srgbClr>
              </a:clrTo>
            </a:clrChange>
          </a:blip>
          <a:srcRect l="81072" t="76367" r="714" b="1660"/>
          <a:stretch>
            <a:fillRect/>
          </a:stretch>
        </p:blipFill>
        <p:spPr>
          <a:xfrm>
            <a:off x="0" y="5000636"/>
            <a:ext cx="1214446" cy="1071570"/>
          </a:xfrm>
          <a:prstGeom prst="rect">
            <a:avLst/>
          </a:prstGeom>
        </p:spPr>
      </p:pic>
      <p:pic>
        <p:nvPicPr>
          <p:cNvPr id="9" name="Рисунок 8" descr="5701825f2ae8e716565116fc0ed0608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CF9F4"/>
              </a:clrFrom>
              <a:clrTo>
                <a:srgbClr val="FCF9F4">
                  <a:alpha val="0"/>
                </a:srgbClr>
              </a:clrTo>
            </a:clrChange>
          </a:blip>
          <a:srcRect l="1071" t="51270" r="79072" b="25293"/>
          <a:stretch>
            <a:fillRect/>
          </a:stretch>
        </p:blipFill>
        <p:spPr>
          <a:xfrm>
            <a:off x="7820038" y="3429000"/>
            <a:ext cx="1323962" cy="1143008"/>
          </a:xfrm>
          <a:prstGeom prst="rect">
            <a:avLst/>
          </a:prstGeom>
        </p:spPr>
      </p:pic>
      <p:pic>
        <p:nvPicPr>
          <p:cNvPr id="10" name="Рисунок 9" descr="5701825f2ae8e716565116fc0ed0608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4F5EF"/>
              </a:clrFrom>
              <a:clrTo>
                <a:srgbClr val="F4F5EF">
                  <a:alpha val="0"/>
                </a:srgbClr>
              </a:clrTo>
            </a:clrChange>
          </a:blip>
          <a:srcRect l="80786" t="1465" r="1000" b="75293"/>
          <a:stretch>
            <a:fillRect/>
          </a:stretch>
        </p:blipFill>
        <p:spPr>
          <a:xfrm>
            <a:off x="0" y="2571744"/>
            <a:ext cx="1214414" cy="1133468"/>
          </a:xfrm>
          <a:prstGeom prst="rect">
            <a:avLst/>
          </a:prstGeom>
        </p:spPr>
      </p:pic>
      <p:pic>
        <p:nvPicPr>
          <p:cNvPr id="11" name="Рисунок 10" descr="5701825f2ae8e716565116fc0ed0608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9F8F3"/>
              </a:clrFrom>
              <a:clrTo>
                <a:srgbClr val="F9F8F3">
                  <a:alpha val="0"/>
                </a:srgbClr>
              </a:clrTo>
            </a:clrChange>
          </a:blip>
          <a:srcRect l="81715" t="25976" r="1142" b="49121"/>
          <a:stretch>
            <a:fillRect/>
          </a:stretch>
        </p:blipFill>
        <p:spPr>
          <a:xfrm>
            <a:off x="3929058" y="5429264"/>
            <a:ext cx="1143008" cy="1214446"/>
          </a:xfrm>
          <a:prstGeom prst="rect">
            <a:avLst/>
          </a:prstGeom>
        </p:spPr>
      </p:pic>
      <p:pic>
        <p:nvPicPr>
          <p:cNvPr id="12" name="Рисунок 11" descr="5701825f2ae8e716565116fc0ed0608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7F6F1"/>
              </a:clrFrom>
              <a:clrTo>
                <a:srgbClr val="F7F6F1">
                  <a:alpha val="0"/>
                </a:srgbClr>
              </a:clrTo>
            </a:clrChange>
          </a:blip>
          <a:srcRect l="62286" t="25781" r="20571" b="50781"/>
          <a:stretch>
            <a:fillRect/>
          </a:stretch>
        </p:blipFill>
        <p:spPr>
          <a:xfrm>
            <a:off x="8000992" y="2357430"/>
            <a:ext cx="1143008" cy="1143008"/>
          </a:xfrm>
          <a:prstGeom prst="rect">
            <a:avLst/>
          </a:prstGeom>
        </p:spPr>
      </p:pic>
      <p:pic>
        <p:nvPicPr>
          <p:cNvPr id="13" name="Рисунок 12" descr="5701825f2ae8e716565116fc0ed0608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AF9F4"/>
              </a:clrFrom>
              <a:clrTo>
                <a:srgbClr val="FAF9F4">
                  <a:alpha val="0"/>
                </a:srgbClr>
              </a:clrTo>
            </a:clrChange>
          </a:blip>
          <a:srcRect l="41786" t="25586" r="40000" b="50976"/>
          <a:stretch>
            <a:fillRect/>
          </a:stretch>
        </p:blipFill>
        <p:spPr>
          <a:xfrm>
            <a:off x="2357422" y="5357826"/>
            <a:ext cx="1214446" cy="1143008"/>
          </a:xfrm>
          <a:prstGeom prst="rect">
            <a:avLst/>
          </a:prstGeom>
        </p:spPr>
      </p:pic>
      <p:pic>
        <p:nvPicPr>
          <p:cNvPr id="14" name="Рисунок 13" descr="5701825f2ae8e716565116fc0ed0608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BFCF6"/>
              </a:clrFrom>
              <a:clrTo>
                <a:srgbClr val="FBFCF6">
                  <a:alpha val="0"/>
                </a:srgbClr>
              </a:clrTo>
            </a:clrChange>
          </a:blip>
          <a:srcRect l="22357" t="25391" r="59428" b="49707"/>
          <a:stretch>
            <a:fillRect/>
          </a:stretch>
        </p:blipFill>
        <p:spPr>
          <a:xfrm>
            <a:off x="7929554" y="1214422"/>
            <a:ext cx="1214446" cy="1214446"/>
          </a:xfrm>
          <a:prstGeom prst="rect">
            <a:avLst/>
          </a:prstGeom>
        </p:spPr>
      </p:pic>
      <p:pic>
        <p:nvPicPr>
          <p:cNvPr id="15" name="Рисунок 14" descr="5701825f2ae8e716565116fc0ed0608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DF8"/>
              </a:clrFrom>
              <a:clrTo>
                <a:srgbClr val="FEFDF8">
                  <a:alpha val="0"/>
                </a:srgbClr>
              </a:clrTo>
            </a:clrChange>
          </a:blip>
          <a:srcRect l="785" t="26660" r="79929" b="51367"/>
          <a:stretch>
            <a:fillRect/>
          </a:stretch>
        </p:blipFill>
        <p:spPr>
          <a:xfrm>
            <a:off x="0" y="3857628"/>
            <a:ext cx="1285852" cy="1071570"/>
          </a:xfrm>
          <a:prstGeom prst="rect">
            <a:avLst/>
          </a:prstGeom>
        </p:spPr>
      </p:pic>
      <p:pic>
        <p:nvPicPr>
          <p:cNvPr id="16" name="Рисунок 15" descr="5701825f2ae8e716565116fc0ed0608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2F3ED"/>
              </a:clrFrom>
              <a:clrTo>
                <a:srgbClr val="F2F3ED">
                  <a:alpha val="0"/>
                </a:srgbClr>
              </a:clrTo>
            </a:clrChange>
          </a:blip>
          <a:srcRect l="61643" t="77637" r="20142" b="1855"/>
          <a:stretch>
            <a:fillRect/>
          </a:stretch>
        </p:blipFill>
        <p:spPr>
          <a:xfrm>
            <a:off x="0" y="0"/>
            <a:ext cx="1214446" cy="1000132"/>
          </a:xfrm>
          <a:prstGeom prst="rect">
            <a:avLst/>
          </a:prstGeom>
        </p:spPr>
      </p:pic>
      <p:pic>
        <p:nvPicPr>
          <p:cNvPr id="17" name="Рисунок 16" descr="5701825f2ae8e716565116fc0ed0608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8F5F0"/>
              </a:clrFrom>
              <a:clrTo>
                <a:srgbClr val="F8F5F0">
                  <a:alpha val="0"/>
                </a:srgbClr>
              </a:clrTo>
            </a:clrChange>
          </a:blip>
          <a:srcRect l="42214" t="77442" r="40643" b="2050"/>
          <a:stretch>
            <a:fillRect/>
          </a:stretch>
        </p:blipFill>
        <p:spPr>
          <a:xfrm>
            <a:off x="7786710" y="142852"/>
            <a:ext cx="1143008" cy="1000132"/>
          </a:xfrm>
          <a:prstGeom prst="rect">
            <a:avLst/>
          </a:prstGeom>
        </p:spPr>
      </p:pic>
      <p:pic>
        <p:nvPicPr>
          <p:cNvPr id="18" name="Рисунок 17" descr="5701825f2ae8e716565116fc0ed0608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BFAF5"/>
              </a:clrFrom>
              <a:clrTo>
                <a:srgbClr val="FBFAF5">
                  <a:alpha val="0"/>
                </a:srgbClr>
              </a:clrTo>
            </a:clrChange>
          </a:blip>
          <a:srcRect l="21714" t="75781" r="60135" b="781"/>
          <a:stretch>
            <a:fillRect/>
          </a:stretch>
        </p:blipFill>
        <p:spPr>
          <a:xfrm>
            <a:off x="7643834" y="5500702"/>
            <a:ext cx="1285884" cy="1143008"/>
          </a:xfrm>
          <a:prstGeom prst="rect">
            <a:avLst/>
          </a:prstGeom>
        </p:spPr>
      </p:pic>
      <p:pic>
        <p:nvPicPr>
          <p:cNvPr id="19" name="Рисунок 18" descr="5701825f2ae8e716565116fc0ed0608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BF6"/>
              </a:clrFrom>
              <a:clrTo>
                <a:srgbClr val="FEFBF6">
                  <a:alpha val="0"/>
                </a:srgbClr>
              </a:clrTo>
            </a:clrChange>
          </a:blip>
          <a:srcRect l="1071" t="75586" r="79500" b="976"/>
          <a:stretch>
            <a:fillRect/>
          </a:stretch>
        </p:blipFill>
        <p:spPr>
          <a:xfrm>
            <a:off x="6429388" y="5500702"/>
            <a:ext cx="1295390" cy="1143008"/>
          </a:xfrm>
          <a:prstGeom prst="rect">
            <a:avLst/>
          </a:prstGeom>
        </p:spPr>
      </p:pic>
      <p:pic>
        <p:nvPicPr>
          <p:cNvPr id="20" name="Рисунок 19" descr="5701825f2ae8e716565116fc0ed0608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6F7F1"/>
              </a:clrFrom>
              <a:clrTo>
                <a:srgbClr val="F6F7F1">
                  <a:alpha val="0"/>
                </a:srgbClr>
              </a:clrTo>
            </a:clrChange>
          </a:blip>
          <a:srcRect l="81429" t="51953" r="2500" b="26074"/>
          <a:stretch>
            <a:fillRect/>
          </a:stretch>
        </p:blipFill>
        <p:spPr>
          <a:xfrm>
            <a:off x="7858148" y="4429132"/>
            <a:ext cx="1071570" cy="1071570"/>
          </a:xfrm>
          <a:prstGeom prst="rect">
            <a:avLst/>
          </a:prstGeom>
        </p:spPr>
      </p:pic>
      <p:pic>
        <p:nvPicPr>
          <p:cNvPr id="21" name="Рисунок 20" descr="5701825f2ae8e716565116fc0ed0608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5F4EF"/>
              </a:clrFrom>
              <a:clrTo>
                <a:srgbClr val="F5F4EF">
                  <a:alpha val="0"/>
                </a:srgbClr>
              </a:clrTo>
            </a:clrChange>
          </a:blip>
          <a:srcRect l="62000" t="51758" r="19785" b="26269"/>
          <a:stretch>
            <a:fillRect/>
          </a:stretch>
        </p:blipFill>
        <p:spPr>
          <a:xfrm>
            <a:off x="928662" y="5500702"/>
            <a:ext cx="1214446" cy="1071570"/>
          </a:xfrm>
          <a:prstGeom prst="rect">
            <a:avLst/>
          </a:prstGeom>
        </p:spPr>
      </p:pic>
      <p:pic>
        <p:nvPicPr>
          <p:cNvPr id="22" name="Рисунок 21" descr="5701825f2ae8e716565116fc0ed0608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7F6F1"/>
              </a:clrFrom>
              <a:clrTo>
                <a:srgbClr val="F7F6F1">
                  <a:alpha val="0"/>
                </a:srgbClr>
              </a:clrTo>
            </a:clrChange>
          </a:blip>
          <a:srcRect l="42571" t="51563" r="40286" b="24999"/>
          <a:stretch>
            <a:fillRect/>
          </a:stretch>
        </p:blipFill>
        <p:spPr>
          <a:xfrm>
            <a:off x="0" y="1214422"/>
            <a:ext cx="1143008" cy="1143008"/>
          </a:xfrm>
          <a:prstGeom prst="rect">
            <a:avLst/>
          </a:prstGeom>
        </p:spPr>
      </p:pic>
      <p:pic>
        <p:nvPicPr>
          <p:cNvPr id="23" name="Рисунок 22" descr="5701825f2ae8e716565116fc0ed0608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DF8"/>
              </a:clrFrom>
              <a:clrTo>
                <a:srgbClr val="FEFDF8">
                  <a:alpha val="0"/>
                </a:srgbClr>
              </a:clrTo>
            </a:clrChange>
          </a:blip>
          <a:srcRect l="22071" t="51368" r="59714" b="26660"/>
          <a:stretch>
            <a:fillRect/>
          </a:stretch>
        </p:blipFill>
        <p:spPr>
          <a:xfrm>
            <a:off x="5214942" y="5572140"/>
            <a:ext cx="1214446" cy="107157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</TotalTime>
  <Words>7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4</cp:revision>
  <dcterms:created xsi:type="dcterms:W3CDTF">2014-12-16T13:40:11Z</dcterms:created>
  <dcterms:modified xsi:type="dcterms:W3CDTF">2015-10-25T09:13:02Z</dcterms:modified>
</cp:coreProperties>
</file>