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85918" y="1285860"/>
            <a:ext cx="6858000" cy="9906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Автономная некоммерческая организация дошкольного образования</a:t>
            </a:r>
            <a:b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«Планета детства «Лада»</a:t>
            </a:r>
            <a:b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ДС №201 «Волшебница»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3042" y="3357562"/>
            <a:ext cx="6858000" cy="2228850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</a:rPr>
              <a:t>Интерактивные игры </a:t>
            </a: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>«Формирование здорового образа жизни у детей старшего дошкольного возраста»</a:t>
            </a:r>
          </a:p>
          <a:p>
            <a:pPr algn="ctr"/>
            <a:r>
              <a:rPr lang="ru-RU" sz="2800" b="1" i="1" dirty="0" smtClean="0"/>
              <a:t>Правила этикета</a:t>
            </a: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Рабочий стол\интерактивные игры\Рисунок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pic>
        <p:nvPicPr>
          <p:cNvPr id="3" name="Рисунок 2" descr="pravila-etiketa-dlya-samyx-malenkix-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28794" y="1824247"/>
            <a:ext cx="5286412" cy="503375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\Рабочий стол\интерактивные игры\Рисунок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pic>
        <p:nvPicPr>
          <p:cNvPr id="4" name="Рисунок 3" descr="pravila-etiketa-dlya-samyx-malenkix-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33074" y="1928801"/>
            <a:ext cx="5224942" cy="495601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Admin\Рабочий стол\интерактивные игры\Рисунок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pic>
        <p:nvPicPr>
          <p:cNvPr id="3" name="Рисунок 2" descr="pravila-etiketa-dlya-samyx-malenkix-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3108" y="2055793"/>
            <a:ext cx="5072099" cy="480220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Admin\Рабочий стол\интерактивные игры\Рисунок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pic>
        <p:nvPicPr>
          <p:cNvPr id="3" name="Рисунок 2" descr="pravila-etiketa-dlya-samyx-malenkix-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3108" y="1776429"/>
            <a:ext cx="5357850" cy="508157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Admin\Рабочий стол\интерактивные игры\Рисунок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pic>
        <p:nvPicPr>
          <p:cNvPr id="3" name="Рисунок 2" descr="pravila-etiketa-dlya-samyx-malenkix-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85918" y="1901383"/>
            <a:ext cx="5214973" cy="495661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Admin\Рабочий стол\интерактивные игры\Рисунок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pic>
        <p:nvPicPr>
          <p:cNvPr id="3" name="Рисунок 2" descr="pravila-etiketa-dlya-samyx-malenkix-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57356" y="1870652"/>
            <a:ext cx="5258505" cy="498734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Admin\Рабочий стол\интерактивные игры\Рисунок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85784" y="-457200"/>
            <a:ext cx="9753600" cy="7315200"/>
          </a:xfrm>
          <a:prstGeom prst="rect">
            <a:avLst/>
          </a:prstGeom>
          <a:noFill/>
        </p:spPr>
      </p:pic>
      <p:pic>
        <p:nvPicPr>
          <p:cNvPr id="3" name="Рисунок 2" descr="pravila-etiketa-dlya-samyx-malenkix-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28794" y="1643050"/>
            <a:ext cx="5176610" cy="4929198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</TotalTime>
  <Words>7</Words>
  <Application>Microsoft Office PowerPoint</Application>
  <PresentationFormat>Экран (4:3)</PresentationFormat>
  <Paragraphs>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Автономная некоммерческая организация дошкольного образования  «Планета детства «Лада»  ДС №201 «Волшебница»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3</cp:revision>
  <dcterms:created xsi:type="dcterms:W3CDTF">2014-12-16T13:34:41Z</dcterms:created>
  <dcterms:modified xsi:type="dcterms:W3CDTF">2015-10-25T09:12:16Z</dcterms:modified>
</cp:coreProperties>
</file>