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59" r:id="rId11"/>
    <p:sldId id="26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10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01222-3616-4D6B-A812-BFAFA339C08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15.07.2012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A9BCB-5E63-42A9-A0C0-B72527561C4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01222-3616-4D6B-A812-BFAFA339C08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15.07.2012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A9BCB-5E63-42A9-A0C0-B72527561C4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01222-3616-4D6B-A812-BFAFA339C08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15.07.2012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A9BCB-5E63-42A9-A0C0-B72527561C4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01222-3616-4D6B-A812-BFAFA339C08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15.07.2012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A9BCB-5E63-42A9-A0C0-B72527561C4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01222-3616-4D6B-A812-BFAFA339C08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15.07.2012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A9BCB-5E63-42A9-A0C0-B72527561C4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01222-3616-4D6B-A812-BFAFA339C08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15.07.2012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A9BCB-5E63-42A9-A0C0-B72527561C4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01222-3616-4D6B-A812-BFAFA339C08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15.07.2012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A9BCB-5E63-42A9-A0C0-B72527561C4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01222-3616-4D6B-A812-BFAFA339C08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15.07.2012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A9BCB-5E63-42A9-A0C0-B72527561C4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01222-3616-4D6B-A812-BFAFA339C08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15.07.2012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A9BCB-5E63-42A9-A0C0-B72527561C4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01222-3616-4D6B-A812-BFAFA339C08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15.07.2012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A9BCB-5E63-42A9-A0C0-B72527561C4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01222-3616-4D6B-A812-BFAFA339C08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15.07.2012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A9BCB-5E63-42A9-A0C0-B72527561C4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01222-3616-4D6B-A812-BFAFA339C08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15.07.2012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A9BCB-5E63-42A9-A0C0-B72527561C4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01222-3616-4D6B-A812-BFAFA339C08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15.07.2012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A9BCB-5E63-42A9-A0C0-B72527561C4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01222-3616-4D6B-A812-BFAFA339C08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15.07.2012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A9BCB-5E63-42A9-A0C0-B72527561C4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01222-3616-4D6B-A812-BFAFA339C08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15.07.2012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A9BCB-5E63-42A9-A0C0-B72527561C4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01222-3616-4D6B-A812-BFAFA339C08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15.07.2012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A9BCB-5E63-42A9-A0C0-B72527561C4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01222-3616-4D6B-A812-BFAFA339C08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15.07.2012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A9BCB-5E63-42A9-A0C0-B72527561C4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01222-3616-4D6B-A812-BFAFA339C08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15.07.2012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A9BCB-5E63-42A9-A0C0-B72527561C4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01222-3616-4D6B-A812-BFAFA339C08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15.07.2012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A9BCB-5E63-42A9-A0C0-B72527561C4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01222-3616-4D6B-A812-BFAFA339C08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15.07.2012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A9BCB-5E63-42A9-A0C0-B72527561C4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01222-3616-4D6B-A812-BFAFA339C08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15.07.2012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A9BCB-5E63-42A9-A0C0-B72527561C4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01222-3616-4D6B-A812-BFAFA339C08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15.07.2012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A9BCB-5E63-42A9-A0C0-B72527561C4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01222-3616-4D6B-A812-BFAFA339C08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15.07.2012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A9BCB-5E63-42A9-A0C0-B72527561C4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01222-3616-4D6B-A812-BFAFA339C08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15.07.2012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A9BCB-5E63-42A9-A0C0-B72527561C4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iafilmy.org/basni-dedushki-krylova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835696" y="1340768"/>
            <a:ext cx="5616624" cy="3528392"/>
            <a:chOff x="1835696" y="1340768"/>
            <a:chExt cx="5616624" cy="3528392"/>
          </a:xfrm>
        </p:grpSpPr>
        <p:sp>
          <p:nvSpPr>
            <p:cNvPr id="2" name="Овал 1"/>
            <p:cNvSpPr/>
            <p:nvPr/>
          </p:nvSpPr>
          <p:spPr>
            <a:xfrm>
              <a:off x="2267744" y="1340768"/>
              <a:ext cx="4536504" cy="352839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3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2267744" y="1412776"/>
              <a:ext cx="4572000" cy="60016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ru-RU" sz="1100" b="1" dirty="0">
                  <a:solidFill>
                    <a:prstClr val="black"/>
                  </a:solidFill>
                  <a:latin typeface="Monotype Corsiva" pitchFamily="66" charset="0"/>
                </a:rPr>
                <a:t>МКОУ «СОШ ст. Евсино»</a:t>
              </a:r>
            </a:p>
            <a:p>
              <a:pPr algn="ctr"/>
              <a:r>
                <a:rPr lang="ru-RU" sz="1100" b="1" dirty="0" err="1">
                  <a:solidFill>
                    <a:prstClr val="black"/>
                  </a:solidFill>
                  <a:latin typeface="Monotype Corsiva" pitchFamily="66" charset="0"/>
                </a:rPr>
                <a:t>Искитимского</a:t>
              </a:r>
              <a:r>
                <a:rPr lang="ru-RU" sz="1100" b="1" dirty="0">
                  <a:solidFill>
                    <a:prstClr val="black"/>
                  </a:solidFill>
                  <a:latin typeface="Monotype Corsiva" pitchFamily="66" charset="0"/>
                </a:rPr>
                <a:t> района </a:t>
              </a:r>
            </a:p>
            <a:p>
              <a:pPr algn="ctr"/>
              <a:r>
                <a:rPr lang="ru-RU" sz="1100" b="1" dirty="0">
                  <a:solidFill>
                    <a:prstClr val="black"/>
                  </a:solidFill>
                  <a:latin typeface="Monotype Corsiva" pitchFamily="66" charset="0"/>
                </a:rPr>
                <a:t>Новосибирской области</a:t>
              </a:r>
              <a:endParaRPr lang="ru-RU" sz="1100" b="1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1835696" y="4005064"/>
              <a:ext cx="5616624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100" b="1" dirty="0">
                  <a:solidFill>
                    <a:prstClr val="black"/>
                  </a:solidFill>
                  <a:latin typeface="Monotype Corsiva" pitchFamily="66" charset="0"/>
                </a:rPr>
                <a:t>Автор-составитель: </a:t>
              </a:r>
            </a:p>
            <a:p>
              <a:pPr algn="ctr"/>
              <a:r>
                <a:rPr lang="ru-RU" sz="1100" b="1" dirty="0">
                  <a:solidFill>
                    <a:prstClr val="black"/>
                  </a:solidFill>
                  <a:latin typeface="Monotype Corsiva" pitchFamily="66" charset="0"/>
                </a:rPr>
                <a:t>Фокина Лидия Петровна</a:t>
              </a:r>
            </a:p>
            <a:p>
              <a:pPr algn="ctr"/>
              <a:r>
                <a:rPr lang="ru-RU" sz="1100" b="1" dirty="0">
                  <a:solidFill>
                    <a:prstClr val="black"/>
                  </a:solidFill>
                  <a:latin typeface="Monotype Corsiva" pitchFamily="66" charset="0"/>
                </a:rPr>
                <a:t>учитель начальных классов</a:t>
              </a:r>
            </a:p>
            <a:p>
              <a:pPr algn="ctr"/>
              <a:r>
                <a:rPr lang="ru-RU" sz="1100" b="1" dirty="0">
                  <a:solidFill>
                    <a:prstClr val="black"/>
                  </a:solidFill>
                  <a:latin typeface="Monotype Corsiva" pitchFamily="66" charset="0"/>
                </a:rPr>
                <a:t>2012год</a:t>
              </a:r>
              <a:endParaRPr lang="ru-RU" sz="1100" dirty="0">
                <a:solidFill>
                  <a:prstClr val="black"/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195736" y="2276872"/>
              <a:ext cx="4644008" cy="1046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srgbClr val="9BBB59">
                      <a:lumMod val="7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И. А. </a:t>
              </a:r>
              <a:r>
                <a:rPr lang="ru-RU" b="1" dirty="0">
                  <a:solidFill>
                    <a:srgbClr val="9BBB59">
                      <a:lumMod val="7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Крылов</a:t>
              </a:r>
              <a:r>
                <a:rPr lang="ru-RU" b="1" dirty="0">
                  <a:solidFill>
                    <a:srgbClr val="9BBB59">
                      <a:lumMod val="7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/>
              </a:r>
              <a:br>
                <a:rPr lang="ru-RU" b="1" dirty="0">
                  <a:solidFill>
                    <a:srgbClr val="9BBB59">
                      <a:lumMod val="7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</a:br>
              <a:r>
                <a:rPr lang="ru-RU" sz="4400" b="1" dirty="0" smtClean="0">
                  <a:solidFill>
                    <a:srgbClr val="9BBB59">
                      <a:lumMod val="7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«Слон и Моська»</a:t>
              </a:r>
              <a:endParaRPr lang="ru-RU" sz="4400" dirty="0">
                <a:solidFill>
                  <a:srgbClr val="9BBB59">
                    <a:lumMod val="75000"/>
                  </a:srgbClr>
                </a:solidFill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938653" y="3356992"/>
              <a:ext cx="126669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srgbClr val="F79646">
                      <a:lumMod val="50000"/>
                    </a:srgbClr>
                  </a:solidFill>
                </a:rPr>
                <a:t>Диафильм</a:t>
              </a:r>
            </a:p>
          </p:txBody>
        </p:sp>
      </p:grpSp>
      <p:sp>
        <p:nvSpPr>
          <p:cNvPr id="8" name="Управляющая кнопка: документ 7">
            <a:hlinkClick r:id="" action="ppaction://hlinkshowjump?jump=lastslide" highlightClick="1"/>
          </p:cNvPr>
          <p:cNvSpPr/>
          <p:nvPr/>
        </p:nvSpPr>
        <p:spPr>
          <a:xfrm>
            <a:off x="251520" y="188640"/>
            <a:ext cx="432048" cy="504056"/>
          </a:xfrm>
          <a:prstGeom prst="actionButtonDocumen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532440" y="188640"/>
            <a:ext cx="432048" cy="432048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Управляющая кнопка: настраиваемая 9">
            <a:hlinkClick r:id="" action="ppaction://hlinkshowjump?jump=endshow" highlightClick="1"/>
          </p:cNvPr>
          <p:cNvSpPr/>
          <p:nvPr/>
        </p:nvSpPr>
        <p:spPr>
          <a:xfrm>
            <a:off x="7092280" y="6309320"/>
            <a:ext cx="1656184" cy="432048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9BBB59">
                    <a:lumMod val="75000"/>
                  </a:srgbClr>
                </a:solidFill>
              </a:rPr>
              <a:t>Выход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2267744" y="1340768"/>
            <a:ext cx="4590256" cy="3528392"/>
            <a:chOff x="2267744" y="1340768"/>
            <a:chExt cx="4590256" cy="3528392"/>
          </a:xfrm>
        </p:grpSpPr>
        <p:sp>
          <p:nvSpPr>
            <p:cNvPr id="2" name="Овал 1"/>
            <p:cNvSpPr/>
            <p:nvPr/>
          </p:nvSpPr>
          <p:spPr>
            <a:xfrm>
              <a:off x="2267744" y="1340768"/>
              <a:ext cx="4536504" cy="352839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3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2627784" y="2060848"/>
              <a:ext cx="381642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9BBB59">
                      <a:lumMod val="7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Используемые источники:</a:t>
              </a: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286000" y="2636912"/>
              <a:ext cx="45720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>
                  <a:solidFill>
                    <a:prstClr val="black"/>
                  </a:solidFill>
                  <a:latin typeface="Monotype Corsiva" pitchFamily="66" charset="0"/>
                </a:rPr>
                <a:t>Диафильм </a:t>
              </a:r>
            </a:p>
            <a:p>
              <a:pPr algn="ctr"/>
              <a:r>
                <a:rPr lang="en-US" sz="2000" dirty="0">
                  <a:solidFill>
                    <a:prstClr val="black"/>
                  </a:solidFill>
                  <a:latin typeface="Monotype Corsiva" pitchFamily="66" charset="0"/>
                  <a:hlinkClick r:id="rId3"/>
                </a:rPr>
                <a:t>http://diafilmy.org/basni-dedushki-krylova/#maincontent</a:t>
              </a:r>
              <a:endParaRPr lang="ru-RU" sz="2000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</p:grp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532440" y="188640"/>
            <a:ext cx="432048" cy="432048"/>
          </a:xfrm>
          <a:prstGeom prst="actionButtonHom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настраиваемая 3">
            <a:hlinkClick r:id="" action="ppaction://hlinkshowjump?jump=endshow" highlightClick="1"/>
          </p:cNvPr>
          <p:cNvSpPr/>
          <p:nvPr/>
        </p:nvSpPr>
        <p:spPr>
          <a:xfrm>
            <a:off x="7308304" y="6237312"/>
            <a:ext cx="1584176" cy="432048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9BBB59">
                    <a:lumMod val="75000"/>
                  </a:srgbClr>
                </a:solidFill>
              </a:rPr>
              <a:t>Выход</a:t>
            </a:r>
          </a:p>
        </p:txBody>
      </p:sp>
    </p:spTree>
  </p:cSld>
  <p:clrMapOvr>
    <a:masterClrMapping/>
  </p:clrMapOvr>
  <p:transition advClick="0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37</Words>
  <Application>Microsoft Office PowerPoint</Application>
  <PresentationFormat>Экран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1_Тема Office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Компас</cp:lastModifiedBy>
  <cp:revision>3</cp:revision>
  <dcterms:created xsi:type="dcterms:W3CDTF">2012-07-15T05:02:52Z</dcterms:created>
  <dcterms:modified xsi:type="dcterms:W3CDTF">2012-07-15T05:10:37Z</dcterms:modified>
</cp:coreProperties>
</file>