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7" r:id="rId17"/>
    <p:sldId id="264" r:id="rId18"/>
    <p:sldId id="278" r:id="rId19"/>
    <p:sldId id="279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996" y="5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2E8F20-6176-4FD0-BB94-6417CFE87B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98F567-A5BE-4A26-8A33-9486F8540903}">
      <dgm:prSet phldrT="[Текст]"/>
      <dgm:spPr/>
      <dgm:t>
        <a:bodyPr/>
        <a:lstStyle/>
        <a:p>
          <a:pPr algn="ctr"/>
          <a:r>
            <a:rPr lang="ru-RU" dirty="0" smtClean="0"/>
            <a:t> по охвату объектов контроля</a:t>
          </a:r>
          <a:endParaRPr lang="ru-RU" dirty="0"/>
        </a:p>
      </dgm:t>
    </dgm:pt>
    <dgm:pt modelId="{A6B051FB-3A5C-4F42-BB81-6C830CDB7B57}" type="parTrans" cxnId="{8366A495-AFC7-4F9D-A9C3-C9AFA9548588}">
      <dgm:prSet/>
      <dgm:spPr/>
      <dgm:t>
        <a:bodyPr/>
        <a:lstStyle/>
        <a:p>
          <a:endParaRPr lang="ru-RU"/>
        </a:p>
      </dgm:t>
    </dgm:pt>
    <dgm:pt modelId="{D91A1393-9DFB-425E-BD0B-28FA844D3059}" type="sibTrans" cxnId="{8366A495-AFC7-4F9D-A9C3-C9AFA9548588}">
      <dgm:prSet/>
      <dgm:spPr/>
      <dgm:t>
        <a:bodyPr/>
        <a:lstStyle/>
        <a:p>
          <a:endParaRPr lang="ru-RU"/>
        </a:p>
      </dgm:t>
    </dgm:pt>
    <dgm:pt modelId="{0479B4EF-9E57-4A1B-8912-180B3ED41A23}">
      <dgm:prSet phldrT="[Текст]" custT="1"/>
      <dgm:spPr/>
      <dgm:t>
        <a:bodyPr/>
        <a:lstStyle/>
        <a:p>
          <a:r>
            <a:rPr lang="ru-RU" sz="2000" dirty="0" smtClean="0"/>
            <a:t>Фронтальный</a:t>
          </a:r>
          <a:endParaRPr lang="ru-RU" sz="2000" dirty="0"/>
        </a:p>
      </dgm:t>
    </dgm:pt>
    <dgm:pt modelId="{25483C00-6474-4A5D-9A35-F95385647EC1}" type="parTrans" cxnId="{7D35638C-F6B3-4A3C-A883-A3F795E598D1}">
      <dgm:prSet/>
      <dgm:spPr/>
      <dgm:t>
        <a:bodyPr/>
        <a:lstStyle/>
        <a:p>
          <a:endParaRPr lang="ru-RU"/>
        </a:p>
      </dgm:t>
    </dgm:pt>
    <dgm:pt modelId="{6BCFD1D5-C686-4000-A371-812E300C0E38}" type="sibTrans" cxnId="{7D35638C-F6B3-4A3C-A883-A3F795E598D1}">
      <dgm:prSet/>
      <dgm:spPr/>
      <dgm:t>
        <a:bodyPr/>
        <a:lstStyle/>
        <a:p>
          <a:endParaRPr lang="ru-RU"/>
        </a:p>
      </dgm:t>
    </dgm:pt>
    <dgm:pt modelId="{74AADCC7-AFF6-405E-BEF0-68D1D57133FB}">
      <dgm:prSet phldrT="[Текст]" custT="1"/>
      <dgm:spPr/>
      <dgm:t>
        <a:bodyPr/>
        <a:lstStyle/>
        <a:p>
          <a:r>
            <a:rPr lang="ru-RU" sz="2000" dirty="0" smtClean="0"/>
            <a:t>Тематический</a:t>
          </a:r>
          <a:endParaRPr lang="ru-RU" sz="2000" dirty="0"/>
        </a:p>
      </dgm:t>
    </dgm:pt>
    <dgm:pt modelId="{FB7140FC-0044-4A51-97B5-546463472D7F}" type="parTrans" cxnId="{B2855293-0A31-4D02-B6D0-C6D83DF8F45A}">
      <dgm:prSet/>
      <dgm:spPr/>
      <dgm:t>
        <a:bodyPr/>
        <a:lstStyle/>
        <a:p>
          <a:endParaRPr lang="ru-RU"/>
        </a:p>
      </dgm:t>
    </dgm:pt>
    <dgm:pt modelId="{46C6B03A-176E-45E4-954F-6E19FDAEBBBA}" type="sibTrans" cxnId="{B2855293-0A31-4D02-B6D0-C6D83DF8F45A}">
      <dgm:prSet/>
      <dgm:spPr/>
      <dgm:t>
        <a:bodyPr/>
        <a:lstStyle/>
        <a:p>
          <a:endParaRPr lang="ru-RU"/>
        </a:p>
      </dgm:t>
    </dgm:pt>
    <dgm:pt modelId="{F86A821D-6D5D-40DE-BA82-A82CC6FEDFF9}">
      <dgm:prSet phldrT="[Текст]" custT="1"/>
      <dgm:spPr/>
      <dgm:t>
        <a:bodyPr/>
        <a:lstStyle/>
        <a:p>
          <a:r>
            <a:rPr lang="ru-RU" sz="2000" dirty="0" smtClean="0"/>
            <a:t>Оперативный </a:t>
          </a:r>
          <a:endParaRPr lang="ru-RU" sz="2000" dirty="0"/>
        </a:p>
      </dgm:t>
    </dgm:pt>
    <dgm:pt modelId="{EC01278A-1C69-4A54-8451-C98254D6C3C0}" type="parTrans" cxnId="{A2EF8902-FFB4-4D12-ADE5-23A69B8E0BE0}">
      <dgm:prSet/>
      <dgm:spPr/>
      <dgm:t>
        <a:bodyPr/>
        <a:lstStyle/>
        <a:p>
          <a:endParaRPr lang="ru-RU"/>
        </a:p>
      </dgm:t>
    </dgm:pt>
    <dgm:pt modelId="{32BBF1C4-D428-497F-BEE4-28E0DF3725AC}" type="sibTrans" cxnId="{A2EF8902-FFB4-4D12-ADE5-23A69B8E0BE0}">
      <dgm:prSet/>
      <dgm:spPr/>
      <dgm:t>
        <a:bodyPr/>
        <a:lstStyle/>
        <a:p>
          <a:endParaRPr lang="ru-RU"/>
        </a:p>
      </dgm:t>
    </dgm:pt>
    <dgm:pt modelId="{FB34AD65-F957-49B5-B0A8-74C426CB661C}">
      <dgm:prSet/>
      <dgm:spPr/>
      <dgm:t>
        <a:bodyPr/>
        <a:lstStyle/>
        <a:p>
          <a:endParaRPr lang="ru-RU" dirty="0"/>
        </a:p>
      </dgm:t>
    </dgm:pt>
    <dgm:pt modelId="{9BE6A8DB-1CC0-48E4-BFE7-522DBCF90A8B}" type="parTrans" cxnId="{E61ED48B-294D-4927-A599-D8BDED9C8DCD}">
      <dgm:prSet/>
      <dgm:spPr/>
      <dgm:t>
        <a:bodyPr/>
        <a:lstStyle/>
        <a:p>
          <a:endParaRPr lang="ru-RU"/>
        </a:p>
      </dgm:t>
    </dgm:pt>
    <dgm:pt modelId="{B9FCF623-71E2-4F28-9648-6D4EEBD26A15}" type="sibTrans" cxnId="{E61ED48B-294D-4927-A599-D8BDED9C8DCD}">
      <dgm:prSet/>
      <dgm:spPr/>
      <dgm:t>
        <a:bodyPr/>
        <a:lstStyle/>
        <a:p>
          <a:endParaRPr lang="ru-RU"/>
        </a:p>
      </dgm:t>
    </dgm:pt>
    <dgm:pt modelId="{102071E6-DA66-4ED6-BA63-CB32CD033E6E}">
      <dgm:prSet custT="1"/>
      <dgm:spPr/>
      <dgm:t>
        <a:bodyPr/>
        <a:lstStyle/>
        <a:p>
          <a:r>
            <a:rPr lang="ru-RU" sz="2000" dirty="0" smtClean="0"/>
            <a:t>Персональный </a:t>
          </a:r>
          <a:endParaRPr lang="ru-RU" sz="2000" dirty="0"/>
        </a:p>
      </dgm:t>
    </dgm:pt>
    <dgm:pt modelId="{66583207-BC59-4EB7-9B67-3D2C824E1FD6}" type="parTrans" cxnId="{7C03C458-DE39-4C8E-A2E1-ABD5FF6FE853}">
      <dgm:prSet/>
      <dgm:spPr/>
      <dgm:t>
        <a:bodyPr/>
        <a:lstStyle/>
        <a:p>
          <a:endParaRPr lang="ru-RU"/>
        </a:p>
      </dgm:t>
    </dgm:pt>
    <dgm:pt modelId="{CC1CFB69-F73E-4887-B81B-ADFC662CA2A7}" type="sibTrans" cxnId="{7C03C458-DE39-4C8E-A2E1-ABD5FF6FE853}">
      <dgm:prSet/>
      <dgm:spPr/>
      <dgm:t>
        <a:bodyPr/>
        <a:lstStyle/>
        <a:p>
          <a:endParaRPr lang="ru-RU"/>
        </a:p>
      </dgm:t>
    </dgm:pt>
    <dgm:pt modelId="{C65851B2-D483-4825-9B35-970ADF716A3F}">
      <dgm:prSet custT="1"/>
      <dgm:spPr/>
      <dgm:t>
        <a:bodyPr/>
        <a:lstStyle/>
        <a:p>
          <a:r>
            <a:rPr lang="ru-RU" sz="2000" dirty="0" smtClean="0"/>
            <a:t>Сравнительный </a:t>
          </a:r>
          <a:endParaRPr lang="ru-RU" sz="2000" dirty="0"/>
        </a:p>
      </dgm:t>
    </dgm:pt>
    <dgm:pt modelId="{4FDB30DA-6DEA-4C6B-A912-53B8B501BF83}" type="parTrans" cxnId="{856E576B-8041-4318-8EFF-08E62763F42F}">
      <dgm:prSet/>
      <dgm:spPr/>
      <dgm:t>
        <a:bodyPr/>
        <a:lstStyle/>
        <a:p>
          <a:endParaRPr lang="ru-RU"/>
        </a:p>
      </dgm:t>
    </dgm:pt>
    <dgm:pt modelId="{092E0E5B-BE85-47CA-B94B-74E25FA61EBC}" type="sibTrans" cxnId="{856E576B-8041-4318-8EFF-08E62763F42F}">
      <dgm:prSet/>
      <dgm:spPr/>
      <dgm:t>
        <a:bodyPr/>
        <a:lstStyle/>
        <a:p>
          <a:endParaRPr lang="ru-RU"/>
        </a:p>
      </dgm:t>
    </dgm:pt>
    <dgm:pt modelId="{F5E85145-AF60-4027-8689-5DC69C4D267D}" type="pres">
      <dgm:prSet presAssocID="{372E8F20-6176-4FD0-BB94-6417CFE87B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A9819-9594-486C-B199-55EC2850A8D7}" type="pres">
      <dgm:prSet presAssocID="{D298F567-A5BE-4A26-8A33-9486F8540903}" presName="centerShape" presStyleLbl="node0" presStyleIdx="0" presStyleCnt="1" custScaleX="157330" custLinFactNeighborX="-859" custLinFactNeighborY="-473"/>
      <dgm:spPr/>
      <dgm:t>
        <a:bodyPr/>
        <a:lstStyle/>
        <a:p>
          <a:endParaRPr lang="ru-RU"/>
        </a:p>
      </dgm:t>
    </dgm:pt>
    <dgm:pt modelId="{E9306E97-097C-449D-A03D-37AC0347354C}" type="pres">
      <dgm:prSet presAssocID="{25483C00-6474-4A5D-9A35-F95385647EC1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29401208-E434-44A1-8E45-8C314C405F25}" type="pres">
      <dgm:prSet presAssocID="{0479B4EF-9E57-4A1B-8912-180B3ED41A23}" presName="node" presStyleLbl="node1" presStyleIdx="0" presStyleCnt="5" custScaleX="126391" custRadScaleRad="112184" custRadScaleInc="-27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C353A-654E-4E7D-92C8-22A12E991E71}" type="pres">
      <dgm:prSet presAssocID="{FB7140FC-0044-4A51-97B5-546463472D7F}" presName="parTrans" presStyleLbl="bgSibTrans2D1" presStyleIdx="1" presStyleCnt="5" custLinFactNeighborX="4043" custLinFactNeighborY="-7751"/>
      <dgm:spPr/>
      <dgm:t>
        <a:bodyPr/>
        <a:lstStyle/>
        <a:p>
          <a:endParaRPr lang="ru-RU"/>
        </a:p>
      </dgm:t>
    </dgm:pt>
    <dgm:pt modelId="{0B777A35-6190-4040-B5B7-52F009D3088E}" type="pres">
      <dgm:prSet presAssocID="{74AADCC7-AFF6-405E-BEF0-68D1D57133FB}" presName="node" presStyleLbl="node1" presStyleIdx="1" presStyleCnt="5" custScaleX="127953" custRadScaleRad="118231" custRadScaleInc="-24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BFD8F-5099-4960-BFA4-B8BC975C91E0}" type="pres">
      <dgm:prSet presAssocID="{EC01278A-1C69-4A54-8451-C98254D6C3C0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E9EF76E8-33FE-41F1-8975-A752CB2BDA97}" type="pres">
      <dgm:prSet presAssocID="{F86A821D-6D5D-40DE-BA82-A82CC6FEDFF9}" presName="node" presStyleLbl="node1" presStyleIdx="2" presStyleCnt="5" custScaleX="1251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3B7CB6-A686-4387-ABDA-E82EDD4226FD}" type="pres">
      <dgm:prSet presAssocID="{66583207-BC59-4EB7-9B67-3D2C824E1FD6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32FA72D4-FEB9-4647-9807-36986E2FB7BC}" type="pres">
      <dgm:prSet presAssocID="{102071E6-DA66-4ED6-BA63-CB32CD033E6E}" presName="node" presStyleLbl="node1" presStyleIdx="3" presStyleCnt="5" custScaleX="141714" custRadScaleRad="116109" custRadScaleInc="177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77C7C-7A4C-49FD-97DB-5944A7052E9B}" type="pres">
      <dgm:prSet presAssocID="{4FDB30DA-6DEA-4C6B-A912-53B8B501BF83}" presName="parTrans" presStyleLbl="bgSibTrans2D1" presStyleIdx="4" presStyleCnt="5" custLinFactNeighborX="-8312" custLinFactNeighborY="1863"/>
      <dgm:spPr/>
      <dgm:t>
        <a:bodyPr/>
        <a:lstStyle/>
        <a:p>
          <a:endParaRPr lang="ru-RU"/>
        </a:p>
      </dgm:t>
    </dgm:pt>
    <dgm:pt modelId="{205F0482-3B77-459F-94CB-B2A471BD47F6}" type="pres">
      <dgm:prSet presAssocID="{C65851B2-D483-4825-9B35-970ADF716A3F}" presName="node" presStyleLbl="node1" presStyleIdx="4" presStyleCnt="5" custScaleX="127786" custRadScaleRad="108619" custRadScaleInc="-12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BCE6D2-8AA3-4E2C-B53C-4F7A25257FC1}" type="presOf" srcId="{102071E6-DA66-4ED6-BA63-CB32CD033E6E}" destId="{32FA72D4-FEB9-4647-9807-36986E2FB7BC}" srcOrd="0" destOrd="0" presId="urn:microsoft.com/office/officeart/2005/8/layout/radial4"/>
    <dgm:cxn modelId="{9224FDDC-144B-495C-B3B1-8BB64C6D2DE5}" type="presOf" srcId="{0479B4EF-9E57-4A1B-8912-180B3ED41A23}" destId="{29401208-E434-44A1-8E45-8C314C405F25}" srcOrd="0" destOrd="0" presId="urn:microsoft.com/office/officeart/2005/8/layout/radial4"/>
    <dgm:cxn modelId="{B2855293-0A31-4D02-B6D0-C6D83DF8F45A}" srcId="{D298F567-A5BE-4A26-8A33-9486F8540903}" destId="{74AADCC7-AFF6-405E-BEF0-68D1D57133FB}" srcOrd="1" destOrd="0" parTransId="{FB7140FC-0044-4A51-97B5-546463472D7F}" sibTransId="{46C6B03A-176E-45E4-954F-6E19FDAEBBBA}"/>
    <dgm:cxn modelId="{4E39E5A9-F5C3-4F77-AA93-CBFAC76C9BAA}" type="presOf" srcId="{74AADCC7-AFF6-405E-BEF0-68D1D57133FB}" destId="{0B777A35-6190-4040-B5B7-52F009D3088E}" srcOrd="0" destOrd="0" presId="urn:microsoft.com/office/officeart/2005/8/layout/radial4"/>
    <dgm:cxn modelId="{7C03C458-DE39-4C8E-A2E1-ABD5FF6FE853}" srcId="{D298F567-A5BE-4A26-8A33-9486F8540903}" destId="{102071E6-DA66-4ED6-BA63-CB32CD033E6E}" srcOrd="3" destOrd="0" parTransId="{66583207-BC59-4EB7-9B67-3D2C824E1FD6}" sibTransId="{CC1CFB69-F73E-4887-B81B-ADFC662CA2A7}"/>
    <dgm:cxn modelId="{856E576B-8041-4318-8EFF-08E62763F42F}" srcId="{D298F567-A5BE-4A26-8A33-9486F8540903}" destId="{C65851B2-D483-4825-9B35-970ADF716A3F}" srcOrd="4" destOrd="0" parTransId="{4FDB30DA-6DEA-4C6B-A912-53B8B501BF83}" sibTransId="{092E0E5B-BE85-47CA-B94B-74E25FA61EBC}"/>
    <dgm:cxn modelId="{03711CE1-3CA3-457A-A5FA-8616A5B481EA}" type="presOf" srcId="{D298F567-A5BE-4A26-8A33-9486F8540903}" destId="{195A9819-9594-486C-B199-55EC2850A8D7}" srcOrd="0" destOrd="0" presId="urn:microsoft.com/office/officeart/2005/8/layout/radial4"/>
    <dgm:cxn modelId="{9524C5AC-D263-4E20-8DCE-DB5AFB193A94}" type="presOf" srcId="{F86A821D-6D5D-40DE-BA82-A82CC6FEDFF9}" destId="{E9EF76E8-33FE-41F1-8975-A752CB2BDA97}" srcOrd="0" destOrd="0" presId="urn:microsoft.com/office/officeart/2005/8/layout/radial4"/>
    <dgm:cxn modelId="{F1DAB5AA-0172-4EAB-90AA-F874CEBB771B}" type="presOf" srcId="{FB7140FC-0044-4A51-97B5-546463472D7F}" destId="{263C353A-654E-4E7D-92C8-22A12E991E71}" srcOrd="0" destOrd="0" presId="urn:microsoft.com/office/officeart/2005/8/layout/radial4"/>
    <dgm:cxn modelId="{1CA6D411-C24A-4294-9DE4-DDD86D639D23}" type="presOf" srcId="{66583207-BC59-4EB7-9B67-3D2C824E1FD6}" destId="{383B7CB6-A686-4387-ABDA-E82EDD4226FD}" srcOrd="0" destOrd="0" presId="urn:microsoft.com/office/officeart/2005/8/layout/radial4"/>
    <dgm:cxn modelId="{3DF40596-3850-4595-AE90-E72F2A38C0BB}" type="presOf" srcId="{25483C00-6474-4A5D-9A35-F95385647EC1}" destId="{E9306E97-097C-449D-A03D-37AC0347354C}" srcOrd="0" destOrd="0" presId="urn:microsoft.com/office/officeart/2005/8/layout/radial4"/>
    <dgm:cxn modelId="{E61ED48B-294D-4927-A599-D8BDED9C8DCD}" srcId="{372E8F20-6176-4FD0-BB94-6417CFE87B7E}" destId="{FB34AD65-F957-49B5-B0A8-74C426CB661C}" srcOrd="1" destOrd="0" parTransId="{9BE6A8DB-1CC0-48E4-BFE7-522DBCF90A8B}" sibTransId="{B9FCF623-71E2-4F28-9648-6D4EEBD26A15}"/>
    <dgm:cxn modelId="{7D35638C-F6B3-4A3C-A883-A3F795E598D1}" srcId="{D298F567-A5BE-4A26-8A33-9486F8540903}" destId="{0479B4EF-9E57-4A1B-8912-180B3ED41A23}" srcOrd="0" destOrd="0" parTransId="{25483C00-6474-4A5D-9A35-F95385647EC1}" sibTransId="{6BCFD1D5-C686-4000-A371-812E300C0E38}"/>
    <dgm:cxn modelId="{8366A495-AFC7-4F9D-A9C3-C9AFA9548588}" srcId="{372E8F20-6176-4FD0-BB94-6417CFE87B7E}" destId="{D298F567-A5BE-4A26-8A33-9486F8540903}" srcOrd="0" destOrd="0" parTransId="{A6B051FB-3A5C-4F42-BB81-6C830CDB7B57}" sibTransId="{D91A1393-9DFB-425E-BD0B-28FA844D3059}"/>
    <dgm:cxn modelId="{A2EF8902-FFB4-4D12-ADE5-23A69B8E0BE0}" srcId="{D298F567-A5BE-4A26-8A33-9486F8540903}" destId="{F86A821D-6D5D-40DE-BA82-A82CC6FEDFF9}" srcOrd="2" destOrd="0" parTransId="{EC01278A-1C69-4A54-8451-C98254D6C3C0}" sibTransId="{32BBF1C4-D428-497F-BEE4-28E0DF3725AC}"/>
    <dgm:cxn modelId="{BD2A6EFE-9356-43D2-8AA8-15AD33DE820C}" type="presOf" srcId="{4FDB30DA-6DEA-4C6B-A912-53B8B501BF83}" destId="{90277C7C-7A4C-49FD-97DB-5944A7052E9B}" srcOrd="0" destOrd="0" presId="urn:microsoft.com/office/officeart/2005/8/layout/radial4"/>
    <dgm:cxn modelId="{375637EF-537B-478F-9922-F5516740AC03}" type="presOf" srcId="{EC01278A-1C69-4A54-8451-C98254D6C3C0}" destId="{655BFD8F-5099-4960-BFA4-B8BC975C91E0}" srcOrd="0" destOrd="0" presId="urn:microsoft.com/office/officeart/2005/8/layout/radial4"/>
    <dgm:cxn modelId="{D5EE4861-4A17-45EC-B864-AB9E4C54FEA4}" type="presOf" srcId="{372E8F20-6176-4FD0-BB94-6417CFE87B7E}" destId="{F5E85145-AF60-4027-8689-5DC69C4D267D}" srcOrd="0" destOrd="0" presId="urn:microsoft.com/office/officeart/2005/8/layout/radial4"/>
    <dgm:cxn modelId="{752F5D73-4DAF-42EE-80FF-56FEF3AB3510}" type="presOf" srcId="{C65851B2-D483-4825-9B35-970ADF716A3F}" destId="{205F0482-3B77-459F-94CB-B2A471BD47F6}" srcOrd="0" destOrd="0" presId="urn:microsoft.com/office/officeart/2005/8/layout/radial4"/>
    <dgm:cxn modelId="{386CC37C-943F-4DF4-8995-E3A18D049E72}" type="presParOf" srcId="{F5E85145-AF60-4027-8689-5DC69C4D267D}" destId="{195A9819-9594-486C-B199-55EC2850A8D7}" srcOrd="0" destOrd="0" presId="urn:microsoft.com/office/officeart/2005/8/layout/radial4"/>
    <dgm:cxn modelId="{C574CC4D-400A-48A0-8B65-074B43BC3A8C}" type="presParOf" srcId="{F5E85145-AF60-4027-8689-5DC69C4D267D}" destId="{E9306E97-097C-449D-A03D-37AC0347354C}" srcOrd="1" destOrd="0" presId="urn:microsoft.com/office/officeart/2005/8/layout/radial4"/>
    <dgm:cxn modelId="{E0BC99D9-1F16-46CF-9ADE-83A15A1DCC6B}" type="presParOf" srcId="{F5E85145-AF60-4027-8689-5DC69C4D267D}" destId="{29401208-E434-44A1-8E45-8C314C405F25}" srcOrd="2" destOrd="0" presId="urn:microsoft.com/office/officeart/2005/8/layout/radial4"/>
    <dgm:cxn modelId="{EC638499-4588-4582-9507-8E4BBB891464}" type="presParOf" srcId="{F5E85145-AF60-4027-8689-5DC69C4D267D}" destId="{263C353A-654E-4E7D-92C8-22A12E991E71}" srcOrd="3" destOrd="0" presId="urn:microsoft.com/office/officeart/2005/8/layout/radial4"/>
    <dgm:cxn modelId="{5718DC41-3675-4B04-8EE3-AD4B5DC0B9A4}" type="presParOf" srcId="{F5E85145-AF60-4027-8689-5DC69C4D267D}" destId="{0B777A35-6190-4040-B5B7-52F009D3088E}" srcOrd="4" destOrd="0" presId="urn:microsoft.com/office/officeart/2005/8/layout/radial4"/>
    <dgm:cxn modelId="{D2F95494-A360-4987-A247-8DA702F8A6B4}" type="presParOf" srcId="{F5E85145-AF60-4027-8689-5DC69C4D267D}" destId="{655BFD8F-5099-4960-BFA4-B8BC975C91E0}" srcOrd="5" destOrd="0" presId="urn:microsoft.com/office/officeart/2005/8/layout/radial4"/>
    <dgm:cxn modelId="{29784D0E-FE49-4F3E-ABAD-4E8C845217EE}" type="presParOf" srcId="{F5E85145-AF60-4027-8689-5DC69C4D267D}" destId="{E9EF76E8-33FE-41F1-8975-A752CB2BDA97}" srcOrd="6" destOrd="0" presId="urn:microsoft.com/office/officeart/2005/8/layout/radial4"/>
    <dgm:cxn modelId="{75FFD0DE-429C-40C2-88E7-88CC08C5297D}" type="presParOf" srcId="{F5E85145-AF60-4027-8689-5DC69C4D267D}" destId="{383B7CB6-A686-4387-ABDA-E82EDD4226FD}" srcOrd="7" destOrd="0" presId="urn:microsoft.com/office/officeart/2005/8/layout/radial4"/>
    <dgm:cxn modelId="{F090E3CE-6E6B-4D46-B311-05F5CE31A032}" type="presParOf" srcId="{F5E85145-AF60-4027-8689-5DC69C4D267D}" destId="{32FA72D4-FEB9-4647-9807-36986E2FB7BC}" srcOrd="8" destOrd="0" presId="urn:microsoft.com/office/officeart/2005/8/layout/radial4"/>
    <dgm:cxn modelId="{180B2B7A-7A72-406D-81F9-1D2BB1E3B62D}" type="presParOf" srcId="{F5E85145-AF60-4027-8689-5DC69C4D267D}" destId="{90277C7C-7A4C-49FD-97DB-5944A7052E9B}" srcOrd="9" destOrd="0" presId="urn:microsoft.com/office/officeart/2005/8/layout/radial4"/>
    <dgm:cxn modelId="{2504F3F9-53DD-47A8-8165-4077776EA9AC}" type="presParOf" srcId="{F5E85145-AF60-4027-8689-5DC69C4D267D}" destId="{205F0482-3B77-459F-94CB-B2A471BD47F6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2E8F20-6176-4FD0-BB94-6417CFE87B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98F567-A5BE-4A26-8A33-9486F8540903}">
      <dgm:prSet phldrT="[Текст]" custT="1"/>
      <dgm:spPr/>
      <dgm:t>
        <a:bodyPr/>
        <a:lstStyle/>
        <a:p>
          <a:r>
            <a:rPr lang="ru-RU" sz="2400" dirty="0" smtClean="0"/>
            <a:t>По субъектам, осуществляющим контроль</a:t>
          </a:r>
          <a:endParaRPr lang="ru-RU" sz="2400" dirty="0"/>
        </a:p>
      </dgm:t>
    </dgm:pt>
    <dgm:pt modelId="{A6B051FB-3A5C-4F42-BB81-6C830CDB7B57}" type="parTrans" cxnId="{8366A495-AFC7-4F9D-A9C3-C9AFA9548588}">
      <dgm:prSet/>
      <dgm:spPr/>
      <dgm:t>
        <a:bodyPr/>
        <a:lstStyle/>
        <a:p>
          <a:endParaRPr lang="ru-RU"/>
        </a:p>
      </dgm:t>
    </dgm:pt>
    <dgm:pt modelId="{D91A1393-9DFB-425E-BD0B-28FA844D3059}" type="sibTrans" cxnId="{8366A495-AFC7-4F9D-A9C3-C9AFA9548588}">
      <dgm:prSet/>
      <dgm:spPr/>
      <dgm:t>
        <a:bodyPr/>
        <a:lstStyle/>
        <a:p>
          <a:endParaRPr lang="ru-RU"/>
        </a:p>
      </dgm:t>
    </dgm:pt>
    <dgm:pt modelId="{0479B4EF-9E57-4A1B-8912-180B3ED41A23}">
      <dgm:prSet phldrT="[Текст]" custT="1"/>
      <dgm:spPr/>
      <dgm:t>
        <a:bodyPr/>
        <a:lstStyle/>
        <a:p>
          <a:r>
            <a:rPr lang="ru-RU" sz="2000" dirty="0" smtClean="0"/>
            <a:t>Самоконтроль</a:t>
          </a:r>
          <a:endParaRPr lang="ru-RU" sz="2000" dirty="0"/>
        </a:p>
      </dgm:t>
    </dgm:pt>
    <dgm:pt modelId="{25483C00-6474-4A5D-9A35-F95385647EC1}" type="parTrans" cxnId="{7D35638C-F6B3-4A3C-A883-A3F795E598D1}">
      <dgm:prSet/>
      <dgm:spPr/>
      <dgm:t>
        <a:bodyPr/>
        <a:lstStyle/>
        <a:p>
          <a:endParaRPr lang="ru-RU"/>
        </a:p>
      </dgm:t>
    </dgm:pt>
    <dgm:pt modelId="{6BCFD1D5-C686-4000-A371-812E300C0E38}" type="sibTrans" cxnId="{7D35638C-F6B3-4A3C-A883-A3F795E598D1}">
      <dgm:prSet/>
      <dgm:spPr/>
      <dgm:t>
        <a:bodyPr/>
        <a:lstStyle/>
        <a:p>
          <a:endParaRPr lang="ru-RU"/>
        </a:p>
      </dgm:t>
    </dgm:pt>
    <dgm:pt modelId="{74AADCC7-AFF6-405E-BEF0-68D1D57133FB}">
      <dgm:prSet phldrT="[Текст]" custT="1"/>
      <dgm:spPr/>
      <dgm:t>
        <a:bodyPr/>
        <a:lstStyle/>
        <a:p>
          <a:r>
            <a:rPr lang="ru-RU" sz="2000" dirty="0" smtClean="0"/>
            <a:t>Взаимоконтроль</a:t>
          </a:r>
          <a:endParaRPr lang="ru-RU" sz="2000" dirty="0"/>
        </a:p>
      </dgm:t>
    </dgm:pt>
    <dgm:pt modelId="{FB7140FC-0044-4A51-97B5-546463472D7F}" type="parTrans" cxnId="{B2855293-0A31-4D02-B6D0-C6D83DF8F45A}">
      <dgm:prSet/>
      <dgm:spPr/>
      <dgm:t>
        <a:bodyPr/>
        <a:lstStyle/>
        <a:p>
          <a:endParaRPr lang="ru-RU"/>
        </a:p>
      </dgm:t>
    </dgm:pt>
    <dgm:pt modelId="{46C6B03A-176E-45E4-954F-6E19FDAEBBBA}" type="sibTrans" cxnId="{B2855293-0A31-4D02-B6D0-C6D83DF8F45A}">
      <dgm:prSet/>
      <dgm:spPr/>
      <dgm:t>
        <a:bodyPr/>
        <a:lstStyle/>
        <a:p>
          <a:endParaRPr lang="ru-RU"/>
        </a:p>
      </dgm:t>
    </dgm:pt>
    <dgm:pt modelId="{F86A821D-6D5D-40DE-BA82-A82CC6FEDFF9}">
      <dgm:prSet phldrT="[Текст]" custT="1"/>
      <dgm:spPr/>
      <dgm:t>
        <a:bodyPr/>
        <a:lstStyle/>
        <a:p>
          <a:r>
            <a:rPr lang="ru-RU" sz="2000" dirty="0" smtClean="0"/>
            <a:t>Административный (плановый и внеплановый) </a:t>
          </a:r>
          <a:endParaRPr lang="ru-RU" sz="2000" dirty="0"/>
        </a:p>
      </dgm:t>
    </dgm:pt>
    <dgm:pt modelId="{EC01278A-1C69-4A54-8451-C98254D6C3C0}" type="parTrans" cxnId="{A2EF8902-FFB4-4D12-ADE5-23A69B8E0BE0}">
      <dgm:prSet/>
      <dgm:spPr/>
      <dgm:t>
        <a:bodyPr/>
        <a:lstStyle/>
        <a:p>
          <a:endParaRPr lang="ru-RU"/>
        </a:p>
      </dgm:t>
    </dgm:pt>
    <dgm:pt modelId="{32BBF1C4-D428-497F-BEE4-28E0DF3725AC}" type="sibTrans" cxnId="{A2EF8902-FFB4-4D12-ADE5-23A69B8E0BE0}">
      <dgm:prSet/>
      <dgm:spPr/>
      <dgm:t>
        <a:bodyPr/>
        <a:lstStyle/>
        <a:p>
          <a:endParaRPr lang="ru-RU"/>
        </a:p>
      </dgm:t>
    </dgm:pt>
    <dgm:pt modelId="{FB34AD65-F957-49B5-B0A8-74C426CB661C}">
      <dgm:prSet/>
      <dgm:spPr/>
      <dgm:t>
        <a:bodyPr/>
        <a:lstStyle/>
        <a:p>
          <a:endParaRPr lang="ru-RU" dirty="0"/>
        </a:p>
      </dgm:t>
    </dgm:pt>
    <dgm:pt modelId="{9BE6A8DB-1CC0-48E4-BFE7-522DBCF90A8B}" type="parTrans" cxnId="{E61ED48B-294D-4927-A599-D8BDED9C8DCD}">
      <dgm:prSet/>
      <dgm:spPr/>
      <dgm:t>
        <a:bodyPr/>
        <a:lstStyle/>
        <a:p>
          <a:endParaRPr lang="ru-RU"/>
        </a:p>
      </dgm:t>
    </dgm:pt>
    <dgm:pt modelId="{B9FCF623-71E2-4F28-9648-6D4EEBD26A15}" type="sibTrans" cxnId="{E61ED48B-294D-4927-A599-D8BDED9C8DCD}">
      <dgm:prSet/>
      <dgm:spPr/>
      <dgm:t>
        <a:bodyPr/>
        <a:lstStyle/>
        <a:p>
          <a:endParaRPr lang="ru-RU"/>
        </a:p>
      </dgm:t>
    </dgm:pt>
    <dgm:pt modelId="{F5E85145-AF60-4027-8689-5DC69C4D267D}" type="pres">
      <dgm:prSet presAssocID="{372E8F20-6176-4FD0-BB94-6417CFE87B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A9819-9594-486C-B199-55EC2850A8D7}" type="pres">
      <dgm:prSet presAssocID="{D298F567-A5BE-4A26-8A33-9486F8540903}" presName="centerShape" presStyleLbl="node0" presStyleIdx="0" presStyleCnt="1" custScaleX="193801" custLinFactNeighborX="-369" custLinFactNeighborY="-215"/>
      <dgm:spPr/>
      <dgm:t>
        <a:bodyPr/>
        <a:lstStyle/>
        <a:p>
          <a:endParaRPr lang="ru-RU"/>
        </a:p>
      </dgm:t>
    </dgm:pt>
    <dgm:pt modelId="{E9306E97-097C-449D-A03D-37AC0347354C}" type="pres">
      <dgm:prSet presAssocID="{25483C00-6474-4A5D-9A35-F95385647EC1}" presName="parTrans" presStyleLbl="bgSibTrans2D1" presStyleIdx="0" presStyleCnt="3" custLinFactNeighborX="13036" custLinFactNeighborY="569"/>
      <dgm:spPr/>
      <dgm:t>
        <a:bodyPr/>
        <a:lstStyle/>
        <a:p>
          <a:endParaRPr lang="ru-RU"/>
        </a:p>
      </dgm:t>
    </dgm:pt>
    <dgm:pt modelId="{29401208-E434-44A1-8E45-8C314C405F25}" type="pres">
      <dgm:prSet presAssocID="{0479B4EF-9E57-4A1B-8912-180B3ED41A23}" presName="node" presStyleLbl="node1" presStyleIdx="0" presStyleCnt="3" custScaleX="136732" custRadScaleRad="119003" custRadScaleInc="-120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C353A-654E-4E7D-92C8-22A12E991E71}" type="pres">
      <dgm:prSet presAssocID="{FB7140FC-0044-4A51-97B5-546463472D7F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0B777A35-6190-4040-B5B7-52F009D3088E}" type="pres">
      <dgm:prSet presAssocID="{74AADCC7-AFF6-405E-BEF0-68D1D57133FB}" presName="node" presStyleLbl="node1" presStyleIdx="1" presStyleCnt="3" custScaleX="1583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BFD8F-5099-4960-BFA4-B8BC975C91E0}" type="pres">
      <dgm:prSet presAssocID="{EC01278A-1C69-4A54-8451-C98254D6C3C0}" presName="parTrans" presStyleLbl="bgSibTrans2D1" presStyleIdx="2" presStyleCnt="3" custLinFactNeighborX="-15929" custLinFactNeighborY="738"/>
      <dgm:spPr/>
      <dgm:t>
        <a:bodyPr/>
        <a:lstStyle/>
        <a:p>
          <a:endParaRPr lang="ru-RU"/>
        </a:p>
      </dgm:t>
    </dgm:pt>
    <dgm:pt modelId="{E9EF76E8-33FE-41F1-8975-A752CB2BDA97}" type="pres">
      <dgm:prSet presAssocID="{F86A821D-6D5D-40DE-BA82-A82CC6FEDFF9}" presName="node" presStyleLbl="node1" presStyleIdx="2" presStyleCnt="3" custScaleX="143214" custScaleY="100873" custRadScaleRad="119170" custRadScaleInc="172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AE0C6A-94F4-45D3-B688-D8B1276FB970}" type="presOf" srcId="{25483C00-6474-4A5D-9A35-F95385647EC1}" destId="{E9306E97-097C-449D-A03D-37AC0347354C}" srcOrd="0" destOrd="0" presId="urn:microsoft.com/office/officeart/2005/8/layout/radial4"/>
    <dgm:cxn modelId="{B2855293-0A31-4D02-B6D0-C6D83DF8F45A}" srcId="{D298F567-A5BE-4A26-8A33-9486F8540903}" destId="{74AADCC7-AFF6-405E-BEF0-68D1D57133FB}" srcOrd="1" destOrd="0" parTransId="{FB7140FC-0044-4A51-97B5-546463472D7F}" sibTransId="{46C6B03A-176E-45E4-954F-6E19FDAEBBBA}"/>
    <dgm:cxn modelId="{D52B75D0-F466-46B9-8499-D02A930CDBA6}" type="presOf" srcId="{74AADCC7-AFF6-405E-BEF0-68D1D57133FB}" destId="{0B777A35-6190-4040-B5B7-52F009D3088E}" srcOrd="0" destOrd="0" presId="urn:microsoft.com/office/officeart/2005/8/layout/radial4"/>
    <dgm:cxn modelId="{B176A106-7C9D-483F-9463-E985A57E2921}" type="presOf" srcId="{FB7140FC-0044-4A51-97B5-546463472D7F}" destId="{263C353A-654E-4E7D-92C8-22A12E991E71}" srcOrd="0" destOrd="0" presId="urn:microsoft.com/office/officeart/2005/8/layout/radial4"/>
    <dgm:cxn modelId="{0E1E42AE-CCB5-4258-8427-5430B75A5031}" type="presOf" srcId="{0479B4EF-9E57-4A1B-8912-180B3ED41A23}" destId="{29401208-E434-44A1-8E45-8C314C405F25}" srcOrd="0" destOrd="0" presId="urn:microsoft.com/office/officeart/2005/8/layout/radial4"/>
    <dgm:cxn modelId="{E61ED48B-294D-4927-A599-D8BDED9C8DCD}" srcId="{372E8F20-6176-4FD0-BB94-6417CFE87B7E}" destId="{FB34AD65-F957-49B5-B0A8-74C426CB661C}" srcOrd="1" destOrd="0" parTransId="{9BE6A8DB-1CC0-48E4-BFE7-522DBCF90A8B}" sibTransId="{B9FCF623-71E2-4F28-9648-6D4EEBD26A15}"/>
    <dgm:cxn modelId="{7D35638C-F6B3-4A3C-A883-A3F795E598D1}" srcId="{D298F567-A5BE-4A26-8A33-9486F8540903}" destId="{0479B4EF-9E57-4A1B-8912-180B3ED41A23}" srcOrd="0" destOrd="0" parTransId="{25483C00-6474-4A5D-9A35-F95385647EC1}" sibTransId="{6BCFD1D5-C686-4000-A371-812E300C0E38}"/>
    <dgm:cxn modelId="{6C008BF3-9C7B-431E-907C-4161665A5448}" type="presOf" srcId="{EC01278A-1C69-4A54-8451-C98254D6C3C0}" destId="{655BFD8F-5099-4960-BFA4-B8BC975C91E0}" srcOrd="0" destOrd="0" presId="urn:microsoft.com/office/officeart/2005/8/layout/radial4"/>
    <dgm:cxn modelId="{62758FE7-41FD-4AB7-9B79-0FF8ED728866}" type="presOf" srcId="{D298F567-A5BE-4A26-8A33-9486F8540903}" destId="{195A9819-9594-486C-B199-55EC2850A8D7}" srcOrd="0" destOrd="0" presId="urn:microsoft.com/office/officeart/2005/8/layout/radial4"/>
    <dgm:cxn modelId="{8366A495-AFC7-4F9D-A9C3-C9AFA9548588}" srcId="{372E8F20-6176-4FD0-BB94-6417CFE87B7E}" destId="{D298F567-A5BE-4A26-8A33-9486F8540903}" srcOrd="0" destOrd="0" parTransId="{A6B051FB-3A5C-4F42-BB81-6C830CDB7B57}" sibTransId="{D91A1393-9DFB-425E-BD0B-28FA844D3059}"/>
    <dgm:cxn modelId="{A2EF8902-FFB4-4D12-ADE5-23A69B8E0BE0}" srcId="{D298F567-A5BE-4A26-8A33-9486F8540903}" destId="{F86A821D-6D5D-40DE-BA82-A82CC6FEDFF9}" srcOrd="2" destOrd="0" parTransId="{EC01278A-1C69-4A54-8451-C98254D6C3C0}" sibTransId="{32BBF1C4-D428-497F-BEE4-28E0DF3725AC}"/>
    <dgm:cxn modelId="{B43C178A-59F4-4FDE-BEEF-16B37DAB870B}" type="presOf" srcId="{372E8F20-6176-4FD0-BB94-6417CFE87B7E}" destId="{F5E85145-AF60-4027-8689-5DC69C4D267D}" srcOrd="0" destOrd="0" presId="urn:microsoft.com/office/officeart/2005/8/layout/radial4"/>
    <dgm:cxn modelId="{674977B7-388C-4B6A-8BE1-B6FAA18FA9B8}" type="presOf" srcId="{F86A821D-6D5D-40DE-BA82-A82CC6FEDFF9}" destId="{E9EF76E8-33FE-41F1-8975-A752CB2BDA97}" srcOrd="0" destOrd="0" presId="urn:microsoft.com/office/officeart/2005/8/layout/radial4"/>
    <dgm:cxn modelId="{986E3A04-B46D-47AE-A238-8EB5ED42C18D}" type="presParOf" srcId="{F5E85145-AF60-4027-8689-5DC69C4D267D}" destId="{195A9819-9594-486C-B199-55EC2850A8D7}" srcOrd="0" destOrd="0" presId="urn:microsoft.com/office/officeart/2005/8/layout/radial4"/>
    <dgm:cxn modelId="{AE90B94E-7462-46B1-9A43-7BEB1519F875}" type="presParOf" srcId="{F5E85145-AF60-4027-8689-5DC69C4D267D}" destId="{E9306E97-097C-449D-A03D-37AC0347354C}" srcOrd="1" destOrd="0" presId="urn:microsoft.com/office/officeart/2005/8/layout/radial4"/>
    <dgm:cxn modelId="{F0E2CBE9-BEC8-4B35-9267-8454A6FFCBF9}" type="presParOf" srcId="{F5E85145-AF60-4027-8689-5DC69C4D267D}" destId="{29401208-E434-44A1-8E45-8C314C405F25}" srcOrd="2" destOrd="0" presId="urn:microsoft.com/office/officeart/2005/8/layout/radial4"/>
    <dgm:cxn modelId="{B76E8DD4-9E47-433D-AA56-A5BB45F7C3CC}" type="presParOf" srcId="{F5E85145-AF60-4027-8689-5DC69C4D267D}" destId="{263C353A-654E-4E7D-92C8-22A12E991E71}" srcOrd="3" destOrd="0" presId="urn:microsoft.com/office/officeart/2005/8/layout/radial4"/>
    <dgm:cxn modelId="{2D96FA99-15F8-4EAC-85C1-A96243BBEF55}" type="presParOf" srcId="{F5E85145-AF60-4027-8689-5DC69C4D267D}" destId="{0B777A35-6190-4040-B5B7-52F009D3088E}" srcOrd="4" destOrd="0" presId="urn:microsoft.com/office/officeart/2005/8/layout/radial4"/>
    <dgm:cxn modelId="{247ACF28-FE83-41D8-9B27-A66067AF4F6C}" type="presParOf" srcId="{F5E85145-AF60-4027-8689-5DC69C4D267D}" destId="{655BFD8F-5099-4960-BFA4-B8BC975C91E0}" srcOrd="5" destOrd="0" presId="urn:microsoft.com/office/officeart/2005/8/layout/radial4"/>
    <dgm:cxn modelId="{F3B71970-8DC9-4C68-80B2-1E25AE2D25F7}" type="presParOf" srcId="{F5E85145-AF60-4027-8689-5DC69C4D267D}" destId="{E9EF76E8-33FE-41F1-8975-A752CB2BDA9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2E8F20-6176-4FD0-BB94-6417CFE87B7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298F567-A5BE-4A26-8A33-9486F8540903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itchFamily="18" charset="0"/>
              <a:cs typeface="Times New Roman" pitchFamily="18" charset="0"/>
            </a:rPr>
            <a:t>по времени осуществления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A6B051FB-3A5C-4F42-BB81-6C830CDB7B57}" type="parTrans" cxnId="{8366A495-AFC7-4F9D-A9C3-C9AFA9548588}">
      <dgm:prSet/>
      <dgm:spPr/>
      <dgm:t>
        <a:bodyPr/>
        <a:lstStyle/>
        <a:p>
          <a:endParaRPr lang="ru-RU"/>
        </a:p>
      </dgm:t>
    </dgm:pt>
    <dgm:pt modelId="{D91A1393-9DFB-425E-BD0B-28FA844D3059}" type="sibTrans" cxnId="{8366A495-AFC7-4F9D-A9C3-C9AFA9548588}">
      <dgm:prSet/>
      <dgm:spPr/>
      <dgm:t>
        <a:bodyPr/>
        <a:lstStyle/>
        <a:p>
          <a:endParaRPr lang="ru-RU"/>
        </a:p>
      </dgm:t>
    </dgm:pt>
    <dgm:pt modelId="{0479B4EF-9E57-4A1B-8912-180B3ED41A23}">
      <dgm:prSet phldrT="[Текст]" custT="1"/>
      <dgm:spPr/>
      <dgm:t>
        <a:bodyPr/>
        <a:lstStyle/>
        <a:p>
          <a:r>
            <a:rPr lang="ru-RU" sz="2000" dirty="0" smtClean="0"/>
            <a:t>предварительный</a:t>
          </a:r>
          <a:endParaRPr lang="ru-RU" sz="2000" dirty="0"/>
        </a:p>
      </dgm:t>
    </dgm:pt>
    <dgm:pt modelId="{25483C00-6474-4A5D-9A35-F95385647EC1}" type="parTrans" cxnId="{7D35638C-F6B3-4A3C-A883-A3F795E598D1}">
      <dgm:prSet/>
      <dgm:spPr/>
      <dgm:t>
        <a:bodyPr/>
        <a:lstStyle/>
        <a:p>
          <a:endParaRPr lang="ru-RU"/>
        </a:p>
      </dgm:t>
    </dgm:pt>
    <dgm:pt modelId="{6BCFD1D5-C686-4000-A371-812E300C0E38}" type="sibTrans" cxnId="{7D35638C-F6B3-4A3C-A883-A3F795E598D1}">
      <dgm:prSet/>
      <dgm:spPr/>
      <dgm:t>
        <a:bodyPr/>
        <a:lstStyle/>
        <a:p>
          <a:endParaRPr lang="ru-RU"/>
        </a:p>
      </dgm:t>
    </dgm:pt>
    <dgm:pt modelId="{74AADCC7-AFF6-405E-BEF0-68D1D57133FB}">
      <dgm:prSet phldrT="[Текст]" custT="1"/>
      <dgm:spPr/>
      <dgm:t>
        <a:bodyPr/>
        <a:lstStyle/>
        <a:p>
          <a:r>
            <a:rPr lang="ru-RU" sz="2000" dirty="0" smtClean="0"/>
            <a:t>текущий</a:t>
          </a:r>
          <a:endParaRPr lang="ru-RU" sz="2000" dirty="0"/>
        </a:p>
      </dgm:t>
    </dgm:pt>
    <dgm:pt modelId="{FB7140FC-0044-4A51-97B5-546463472D7F}" type="parTrans" cxnId="{B2855293-0A31-4D02-B6D0-C6D83DF8F45A}">
      <dgm:prSet/>
      <dgm:spPr/>
      <dgm:t>
        <a:bodyPr/>
        <a:lstStyle/>
        <a:p>
          <a:endParaRPr lang="ru-RU"/>
        </a:p>
      </dgm:t>
    </dgm:pt>
    <dgm:pt modelId="{46C6B03A-176E-45E4-954F-6E19FDAEBBBA}" type="sibTrans" cxnId="{B2855293-0A31-4D02-B6D0-C6D83DF8F45A}">
      <dgm:prSet/>
      <dgm:spPr/>
      <dgm:t>
        <a:bodyPr/>
        <a:lstStyle/>
        <a:p>
          <a:endParaRPr lang="ru-RU"/>
        </a:p>
      </dgm:t>
    </dgm:pt>
    <dgm:pt modelId="{F86A821D-6D5D-40DE-BA82-A82CC6FEDFF9}">
      <dgm:prSet phldrT="[Текст]" custT="1"/>
      <dgm:spPr/>
      <dgm:t>
        <a:bodyPr/>
        <a:lstStyle/>
        <a:p>
          <a:r>
            <a:rPr lang="ru-RU" sz="2000" dirty="0" smtClean="0"/>
            <a:t>промежуточный</a:t>
          </a:r>
          <a:endParaRPr lang="ru-RU" sz="2000" dirty="0"/>
        </a:p>
      </dgm:t>
    </dgm:pt>
    <dgm:pt modelId="{EC01278A-1C69-4A54-8451-C98254D6C3C0}" type="parTrans" cxnId="{A2EF8902-FFB4-4D12-ADE5-23A69B8E0BE0}">
      <dgm:prSet/>
      <dgm:spPr/>
      <dgm:t>
        <a:bodyPr/>
        <a:lstStyle/>
        <a:p>
          <a:endParaRPr lang="ru-RU"/>
        </a:p>
      </dgm:t>
    </dgm:pt>
    <dgm:pt modelId="{32BBF1C4-D428-497F-BEE4-28E0DF3725AC}" type="sibTrans" cxnId="{A2EF8902-FFB4-4D12-ADE5-23A69B8E0BE0}">
      <dgm:prSet/>
      <dgm:spPr/>
      <dgm:t>
        <a:bodyPr/>
        <a:lstStyle/>
        <a:p>
          <a:endParaRPr lang="ru-RU"/>
        </a:p>
      </dgm:t>
    </dgm:pt>
    <dgm:pt modelId="{FB34AD65-F957-49B5-B0A8-74C426CB661C}">
      <dgm:prSet/>
      <dgm:spPr/>
      <dgm:t>
        <a:bodyPr/>
        <a:lstStyle/>
        <a:p>
          <a:endParaRPr lang="ru-RU" dirty="0"/>
        </a:p>
      </dgm:t>
    </dgm:pt>
    <dgm:pt modelId="{9BE6A8DB-1CC0-48E4-BFE7-522DBCF90A8B}" type="parTrans" cxnId="{E61ED48B-294D-4927-A599-D8BDED9C8DCD}">
      <dgm:prSet/>
      <dgm:spPr/>
      <dgm:t>
        <a:bodyPr/>
        <a:lstStyle/>
        <a:p>
          <a:endParaRPr lang="ru-RU"/>
        </a:p>
      </dgm:t>
    </dgm:pt>
    <dgm:pt modelId="{B9FCF623-71E2-4F28-9648-6D4EEBD26A15}" type="sibTrans" cxnId="{E61ED48B-294D-4927-A599-D8BDED9C8DCD}">
      <dgm:prSet/>
      <dgm:spPr/>
      <dgm:t>
        <a:bodyPr/>
        <a:lstStyle/>
        <a:p>
          <a:endParaRPr lang="ru-RU"/>
        </a:p>
      </dgm:t>
    </dgm:pt>
    <dgm:pt modelId="{82F738A2-A99E-4A85-A64B-5E542A81BB02}">
      <dgm:prSet custT="1"/>
      <dgm:spPr/>
      <dgm:t>
        <a:bodyPr/>
        <a:lstStyle/>
        <a:p>
          <a:r>
            <a:rPr lang="ru-RU" sz="2000" dirty="0" smtClean="0"/>
            <a:t>итоговый</a:t>
          </a:r>
          <a:endParaRPr lang="ru-RU" sz="2000" dirty="0"/>
        </a:p>
      </dgm:t>
    </dgm:pt>
    <dgm:pt modelId="{33CB8378-C000-4D24-8A7D-7BCB0810456D}" type="parTrans" cxnId="{DD15146E-A5BC-4EA8-B773-503E7D087728}">
      <dgm:prSet/>
      <dgm:spPr/>
      <dgm:t>
        <a:bodyPr/>
        <a:lstStyle/>
        <a:p>
          <a:endParaRPr lang="ru-RU"/>
        </a:p>
      </dgm:t>
    </dgm:pt>
    <dgm:pt modelId="{E99AF307-2145-4F33-B343-67279DDB3020}" type="sibTrans" cxnId="{DD15146E-A5BC-4EA8-B773-503E7D087728}">
      <dgm:prSet/>
      <dgm:spPr/>
      <dgm:t>
        <a:bodyPr/>
        <a:lstStyle/>
        <a:p>
          <a:endParaRPr lang="ru-RU"/>
        </a:p>
      </dgm:t>
    </dgm:pt>
    <dgm:pt modelId="{8F2D9008-7C45-454C-AFE9-18C134D720BF}">
      <dgm:prSet custT="1"/>
      <dgm:spPr/>
      <dgm:t>
        <a:bodyPr/>
        <a:lstStyle/>
        <a:p>
          <a:r>
            <a:rPr lang="ru-RU" sz="2000" dirty="0" smtClean="0"/>
            <a:t>эпизодический</a:t>
          </a:r>
          <a:endParaRPr lang="ru-RU" sz="2000" dirty="0"/>
        </a:p>
      </dgm:t>
    </dgm:pt>
    <dgm:pt modelId="{A111FBAD-F0DF-4220-B82A-5C013EFFC7F3}" type="parTrans" cxnId="{C6690420-974D-452E-9470-1B41720D100A}">
      <dgm:prSet/>
      <dgm:spPr/>
      <dgm:t>
        <a:bodyPr/>
        <a:lstStyle/>
        <a:p>
          <a:endParaRPr lang="ru-RU"/>
        </a:p>
      </dgm:t>
    </dgm:pt>
    <dgm:pt modelId="{5CF2F768-3691-4ABB-9D81-509797BCDF9B}" type="sibTrans" cxnId="{C6690420-974D-452E-9470-1B41720D100A}">
      <dgm:prSet/>
      <dgm:spPr/>
      <dgm:t>
        <a:bodyPr/>
        <a:lstStyle/>
        <a:p>
          <a:endParaRPr lang="ru-RU"/>
        </a:p>
      </dgm:t>
    </dgm:pt>
    <dgm:pt modelId="{7B51FCF3-4B94-4396-87B0-18E9E272B568}">
      <dgm:prSet custT="1"/>
      <dgm:spPr/>
      <dgm:t>
        <a:bodyPr/>
        <a:lstStyle/>
        <a:p>
          <a:r>
            <a:rPr lang="ru-RU" sz="2000" dirty="0" smtClean="0"/>
            <a:t>периодический</a:t>
          </a:r>
          <a:endParaRPr lang="ru-RU" sz="2000" dirty="0"/>
        </a:p>
      </dgm:t>
    </dgm:pt>
    <dgm:pt modelId="{8155FD7F-14DA-4050-B423-A804C2F6EEFD}" type="parTrans" cxnId="{D78D7D34-9E08-4097-8FF9-E542F592CFF9}">
      <dgm:prSet/>
      <dgm:spPr/>
      <dgm:t>
        <a:bodyPr/>
        <a:lstStyle/>
        <a:p>
          <a:endParaRPr lang="ru-RU"/>
        </a:p>
      </dgm:t>
    </dgm:pt>
    <dgm:pt modelId="{9F0C83FF-A168-4664-94EB-D5C914FCF038}" type="sibTrans" cxnId="{D78D7D34-9E08-4097-8FF9-E542F592CFF9}">
      <dgm:prSet/>
      <dgm:spPr/>
      <dgm:t>
        <a:bodyPr/>
        <a:lstStyle/>
        <a:p>
          <a:endParaRPr lang="ru-RU"/>
        </a:p>
      </dgm:t>
    </dgm:pt>
    <dgm:pt modelId="{F5E85145-AF60-4027-8689-5DC69C4D267D}" type="pres">
      <dgm:prSet presAssocID="{372E8F20-6176-4FD0-BB94-6417CFE87B7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5A9819-9594-486C-B199-55EC2850A8D7}" type="pres">
      <dgm:prSet presAssocID="{D298F567-A5BE-4A26-8A33-9486F8540903}" presName="centerShape" presStyleLbl="node0" presStyleIdx="0" presStyleCnt="1" custScaleX="188845" custLinFactNeighborX="-369" custLinFactNeighborY="-215"/>
      <dgm:spPr/>
      <dgm:t>
        <a:bodyPr/>
        <a:lstStyle/>
        <a:p>
          <a:endParaRPr lang="ru-RU"/>
        </a:p>
      </dgm:t>
    </dgm:pt>
    <dgm:pt modelId="{E9306E97-097C-449D-A03D-37AC0347354C}" type="pres">
      <dgm:prSet presAssocID="{25483C00-6474-4A5D-9A35-F95385647EC1}" presName="parTrans" presStyleLbl="bgSibTrans2D1" presStyleIdx="0" presStyleCnt="6" custLinFactNeighborX="29522" custLinFactNeighborY="3622"/>
      <dgm:spPr/>
      <dgm:t>
        <a:bodyPr/>
        <a:lstStyle/>
        <a:p>
          <a:endParaRPr lang="ru-RU"/>
        </a:p>
      </dgm:t>
    </dgm:pt>
    <dgm:pt modelId="{29401208-E434-44A1-8E45-8C314C405F25}" type="pres">
      <dgm:prSet presAssocID="{0479B4EF-9E57-4A1B-8912-180B3ED41A23}" presName="node" presStyleLbl="node1" presStyleIdx="0" presStyleCnt="6" custScaleX="170529" custRadScaleRad="115097" custRadScaleInc="60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3C353A-654E-4E7D-92C8-22A12E991E71}" type="pres">
      <dgm:prSet presAssocID="{FB7140FC-0044-4A51-97B5-546463472D7F}" presName="parTrans" presStyleLbl="bgSibTrans2D1" presStyleIdx="1" presStyleCnt="6"/>
      <dgm:spPr/>
      <dgm:t>
        <a:bodyPr/>
        <a:lstStyle/>
        <a:p>
          <a:endParaRPr lang="ru-RU"/>
        </a:p>
      </dgm:t>
    </dgm:pt>
    <dgm:pt modelId="{0B777A35-6190-4040-B5B7-52F009D3088E}" type="pres">
      <dgm:prSet presAssocID="{74AADCC7-AFF6-405E-BEF0-68D1D57133FB}" presName="node" presStyleLbl="node1" presStyleIdx="1" presStyleCnt="6" custScaleX="143993" custRadScaleRad="109022" custRadScaleInc="-240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5BFD8F-5099-4960-BFA4-B8BC975C91E0}" type="pres">
      <dgm:prSet presAssocID="{EC01278A-1C69-4A54-8451-C98254D6C3C0}" presName="parTrans" presStyleLbl="bgSibTrans2D1" presStyleIdx="2" presStyleCnt="6"/>
      <dgm:spPr/>
      <dgm:t>
        <a:bodyPr/>
        <a:lstStyle/>
        <a:p>
          <a:endParaRPr lang="ru-RU"/>
        </a:p>
      </dgm:t>
    </dgm:pt>
    <dgm:pt modelId="{E9EF76E8-33FE-41F1-8975-A752CB2BDA97}" type="pres">
      <dgm:prSet presAssocID="{F86A821D-6D5D-40DE-BA82-A82CC6FEDFF9}" presName="node" presStyleLbl="node1" presStyleIdx="2" presStyleCnt="6" custScaleX="180726" custScaleY="87979" custRadScaleRad="99137" custRadScaleInc="-105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76692F-A1CD-4ED7-9040-7F0BA7AB3BA5}" type="pres">
      <dgm:prSet presAssocID="{33CB8378-C000-4D24-8A7D-7BCB0810456D}" presName="parTrans" presStyleLbl="bgSibTrans2D1" presStyleIdx="3" presStyleCnt="6"/>
      <dgm:spPr/>
      <dgm:t>
        <a:bodyPr/>
        <a:lstStyle/>
        <a:p>
          <a:endParaRPr lang="ru-RU"/>
        </a:p>
      </dgm:t>
    </dgm:pt>
    <dgm:pt modelId="{7932A3F3-CA0C-4A44-8F10-DE899A4C710C}" type="pres">
      <dgm:prSet presAssocID="{82F738A2-A99E-4A85-A64B-5E542A81BB02}" presName="node" presStyleLbl="node1" presStyleIdx="3" presStyleCnt="6" custScaleX="164586" custScaleY="76750" custRadScaleRad="105104" custRadScaleInc="264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A1AB86-90E3-41A3-9053-5B5F5AB31369}" type="pres">
      <dgm:prSet presAssocID="{A111FBAD-F0DF-4220-B82A-5C013EFFC7F3}" presName="parTrans" presStyleLbl="bgSibTrans2D1" presStyleIdx="4" presStyleCnt="6" custLinFactNeighborX="-9931" custLinFactNeighborY="-15044"/>
      <dgm:spPr/>
      <dgm:t>
        <a:bodyPr/>
        <a:lstStyle/>
        <a:p>
          <a:endParaRPr lang="ru-RU"/>
        </a:p>
      </dgm:t>
    </dgm:pt>
    <dgm:pt modelId="{0C2257EE-EDEF-4150-AFEB-B385DDB5C798}" type="pres">
      <dgm:prSet presAssocID="{8F2D9008-7C45-454C-AFE9-18C134D720BF}" presName="node" presStyleLbl="node1" presStyleIdx="4" presStyleCnt="6" custScaleX="174721" custRadScaleRad="112801" custRadScaleInc="265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096F04-7C4A-44AB-8921-39A5929B7BFF}" type="pres">
      <dgm:prSet presAssocID="{8155FD7F-14DA-4050-B423-A804C2F6EEFD}" presName="parTrans" presStyleLbl="bgSibTrans2D1" presStyleIdx="5" presStyleCnt="6" custLinFactNeighborX="-43889" custLinFactNeighborY="3577"/>
      <dgm:spPr/>
      <dgm:t>
        <a:bodyPr/>
        <a:lstStyle/>
        <a:p>
          <a:endParaRPr lang="ru-RU"/>
        </a:p>
      </dgm:t>
    </dgm:pt>
    <dgm:pt modelId="{BE7439A8-4818-43A1-AC43-E53A6B326901}" type="pres">
      <dgm:prSet presAssocID="{7B51FCF3-4B94-4396-87B0-18E9E272B568}" presName="node" presStyleLbl="node1" presStyleIdx="5" presStyleCnt="6" custScaleX="164953" custRadScaleRad="107246" custRadScaleInc="-108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15146E-A5BC-4EA8-B773-503E7D087728}" srcId="{D298F567-A5BE-4A26-8A33-9486F8540903}" destId="{82F738A2-A99E-4A85-A64B-5E542A81BB02}" srcOrd="3" destOrd="0" parTransId="{33CB8378-C000-4D24-8A7D-7BCB0810456D}" sibTransId="{E99AF307-2145-4F33-B343-67279DDB3020}"/>
    <dgm:cxn modelId="{E61ED48B-294D-4927-A599-D8BDED9C8DCD}" srcId="{372E8F20-6176-4FD0-BB94-6417CFE87B7E}" destId="{FB34AD65-F957-49B5-B0A8-74C426CB661C}" srcOrd="1" destOrd="0" parTransId="{9BE6A8DB-1CC0-48E4-BFE7-522DBCF90A8B}" sibTransId="{B9FCF623-71E2-4F28-9648-6D4EEBD26A15}"/>
    <dgm:cxn modelId="{6B701E9B-8499-418C-92F9-8E50AEF84FBC}" type="presOf" srcId="{EC01278A-1C69-4A54-8451-C98254D6C3C0}" destId="{655BFD8F-5099-4960-BFA4-B8BC975C91E0}" srcOrd="0" destOrd="0" presId="urn:microsoft.com/office/officeart/2005/8/layout/radial4"/>
    <dgm:cxn modelId="{C6690420-974D-452E-9470-1B41720D100A}" srcId="{D298F567-A5BE-4A26-8A33-9486F8540903}" destId="{8F2D9008-7C45-454C-AFE9-18C134D720BF}" srcOrd="4" destOrd="0" parTransId="{A111FBAD-F0DF-4220-B82A-5C013EFFC7F3}" sibTransId="{5CF2F768-3691-4ABB-9D81-509797BCDF9B}"/>
    <dgm:cxn modelId="{8C0DF085-D6CB-4BDB-A8EF-7F72FFC68B8C}" type="presOf" srcId="{8155FD7F-14DA-4050-B423-A804C2F6EEFD}" destId="{91096F04-7C4A-44AB-8921-39A5929B7BFF}" srcOrd="0" destOrd="0" presId="urn:microsoft.com/office/officeart/2005/8/layout/radial4"/>
    <dgm:cxn modelId="{6D97E941-F9B8-4378-A9EE-4E7943AA3EC2}" type="presOf" srcId="{33CB8378-C000-4D24-8A7D-7BCB0810456D}" destId="{E476692F-A1CD-4ED7-9040-7F0BA7AB3BA5}" srcOrd="0" destOrd="0" presId="urn:microsoft.com/office/officeart/2005/8/layout/radial4"/>
    <dgm:cxn modelId="{2DFEB2EC-82D4-4B5A-BEC0-78931CD74F60}" type="presOf" srcId="{25483C00-6474-4A5D-9A35-F95385647EC1}" destId="{E9306E97-097C-449D-A03D-37AC0347354C}" srcOrd="0" destOrd="0" presId="urn:microsoft.com/office/officeart/2005/8/layout/radial4"/>
    <dgm:cxn modelId="{B55E1DDB-273E-4DE5-88E9-74870EAD98E5}" type="presOf" srcId="{82F738A2-A99E-4A85-A64B-5E542A81BB02}" destId="{7932A3F3-CA0C-4A44-8F10-DE899A4C710C}" srcOrd="0" destOrd="0" presId="urn:microsoft.com/office/officeart/2005/8/layout/radial4"/>
    <dgm:cxn modelId="{27D6EB78-5669-47D0-A185-3892E5E437EF}" type="presOf" srcId="{FB7140FC-0044-4A51-97B5-546463472D7F}" destId="{263C353A-654E-4E7D-92C8-22A12E991E71}" srcOrd="0" destOrd="0" presId="urn:microsoft.com/office/officeart/2005/8/layout/radial4"/>
    <dgm:cxn modelId="{B2855293-0A31-4D02-B6D0-C6D83DF8F45A}" srcId="{D298F567-A5BE-4A26-8A33-9486F8540903}" destId="{74AADCC7-AFF6-405E-BEF0-68D1D57133FB}" srcOrd="1" destOrd="0" parTransId="{FB7140FC-0044-4A51-97B5-546463472D7F}" sibTransId="{46C6B03A-176E-45E4-954F-6E19FDAEBBBA}"/>
    <dgm:cxn modelId="{41A23486-3793-4CAD-8821-7B6F492A2A57}" type="presOf" srcId="{8F2D9008-7C45-454C-AFE9-18C134D720BF}" destId="{0C2257EE-EDEF-4150-AFEB-B385DDB5C798}" srcOrd="0" destOrd="0" presId="urn:microsoft.com/office/officeart/2005/8/layout/radial4"/>
    <dgm:cxn modelId="{9052AEC7-33E8-439C-9947-8B9C59401A08}" type="presOf" srcId="{74AADCC7-AFF6-405E-BEF0-68D1D57133FB}" destId="{0B777A35-6190-4040-B5B7-52F009D3088E}" srcOrd="0" destOrd="0" presId="urn:microsoft.com/office/officeart/2005/8/layout/radial4"/>
    <dgm:cxn modelId="{FE594F55-FAD6-4E69-B2AD-11CC374B2754}" type="presOf" srcId="{D298F567-A5BE-4A26-8A33-9486F8540903}" destId="{195A9819-9594-486C-B199-55EC2850A8D7}" srcOrd="0" destOrd="0" presId="urn:microsoft.com/office/officeart/2005/8/layout/radial4"/>
    <dgm:cxn modelId="{8366A495-AFC7-4F9D-A9C3-C9AFA9548588}" srcId="{372E8F20-6176-4FD0-BB94-6417CFE87B7E}" destId="{D298F567-A5BE-4A26-8A33-9486F8540903}" srcOrd="0" destOrd="0" parTransId="{A6B051FB-3A5C-4F42-BB81-6C830CDB7B57}" sibTransId="{D91A1393-9DFB-425E-BD0B-28FA844D3059}"/>
    <dgm:cxn modelId="{D78D7D34-9E08-4097-8FF9-E542F592CFF9}" srcId="{D298F567-A5BE-4A26-8A33-9486F8540903}" destId="{7B51FCF3-4B94-4396-87B0-18E9E272B568}" srcOrd="5" destOrd="0" parTransId="{8155FD7F-14DA-4050-B423-A804C2F6EEFD}" sibTransId="{9F0C83FF-A168-4664-94EB-D5C914FCF038}"/>
    <dgm:cxn modelId="{96A21EE5-25DD-4716-AF55-7E3C74249490}" type="presOf" srcId="{0479B4EF-9E57-4A1B-8912-180B3ED41A23}" destId="{29401208-E434-44A1-8E45-8C314C405F25}" srcOrd="0" destOrd="0" presId="urn:microsoft.com/office/officeart/2005/8/layout/radial4"/>
    <dgm:cxn modelId="{7D35638C-F6B3-4A3C-A883-A3F795E598D1}" srcId="{D298F567-A5BE-4A26-8A33-9486F8540903}" destId="{0479B4EF-9E57-4A1B-8912-180B3ED41A23}" srcOrd="0" destOrd="0" parTransId="{25483C00-6474-4A5D-9A35-F95385647EC1}" sibTransId="{6BCFD1D5-C686-4000-A371-812E300C0E38}"/>
    <dgm:cxn modelId="{F2027B87-CD94-4FD8-BE00-995DEA3BE46E}" type="presOf" srcId="{A111FBAD-F0DF-4220-B82A-5C013EFFC7F3}" destId="{3CA1AB86-90E3-41A3-9053-5B5F5AB31369}" srcOrd="0" destOrd="0" presId="urn:microsoft.com/office/officeart/2005/8/layout/radial4"/>
    <dgm:cxn modelId="{A2EF8902-FFB4-4D12-ADE5-23A69B8E0BE0}" srcId="{D298F567-A5BE-4A26-8A33-9486F8540903}" destId="{F86A821D-6D5D-40DE-BA82-A82CC6FEDFF9}" srcOrd="2" destOrd="0" parTransId="{EC01278A-1C69-4A54-8451-C98254D6C3C0}" sibTransId="{32BBF1C4-D428-497F-BEE4-28E0DF3725AC}"/>
    <dgm:cxn modelId="{90EB3A5A-29DC-4349-9665-6F18B9748FD5}" type="presOf" srcId="{F86A821D-6D5D-40DE-BA82-A82CC6FEDFF9}" destId="{E9EF76E8-33FE-41F1-8975-A752CB2BDA97}" srcOrd="0" destOrd="0" presId="urn:microsoft.com/office/officeart/2005/8/layout/radial4"/>
    <dgm:cxn modelId="{2D16D874-458E-4AC5-BEF5-EE345D501777}" type="presOf" srcId="{372E8F20-6176-4FD0-BB94-6417CFE87B7E}" destId="{F5E85145-AF60-4027-8689-5DC69C4D267D}" srcOrd="0" destOrd="0" presId="urn:microsoft.com/office/officeart/2005/8/layout/radial4"/>
    <dgm:cxn modelId="{6163D703-6F4A-43C8-A4F0-7F4105D67043}" type="presOf" srcId="{7B51FCF3-4B94-4396-87B0-18E9E272B568}" destId="{BE7439A8-4818-43A1-AC43-E53A6B326901}" srcOrd="0" destOrd="0" presId="urn:microsoft.com/office/officeart/2005/8/layout/radial4"/>
    <dgm:cxn modelId="{BBAF6950-D95D-454B-AA05-403C4AB9F170}" type="presParOf" srcId="{F5E85145-AF60-4027-8689-5DC69C4D267D}" destId="{195A9819-9594-486C-B199-55EC2850A8D7}" srcOrd="0" destOrd="0" presId="urn:microsoft.com/office/officeart/2005/8/layout/radial4"/>
    <dgm:cxn modelId="{3018DA7B-2376-4584-9B54-C74C6297EA55}" type="presParOf" srcId="{F5E85145-AF60-4027-8689-5DC69C4D267D}" destId="{E9306E97-097C-449D-A03D-37AC0347354C}" srcOrd="1" destOrd="0" presId="urn:microsoft.com/office/officeart/2005/8/layout/radial4"/>
    <dgm:cxn modelId="{1CE261ED-EB29-414C-B39C-449E50235600}" type="presParOf" srcId="{F5E85145-AF60-4027-8689-5DC69C4D267D}" destId="{29401208-E434-44A1-8E45-8C314C405F25}" srcOrd="2" destOrd="0" presId="urn:microsoft.com/office/officeart/2005/8/layout/radial4"/>
    <dgm:cxn modelId="{34E71810-AEA7-4BBA-A440-B6D9CE9C9A16}" type="presParOf" srcId="{F5E85145-AF60-4027-8689-5DC69C4D267D}" destId="{263C353A-654E-4E7D-92C8-22A12E991E71}" srcOrd="3" destOrd="0" presId="urn:microsoft.com/office/officeart/2005/8/layout/radial4"/>
    <dgm:cxn modelId="{68F1EE19-D9A9-4B01-A4A2-540345B97C6B}" type="presParOf" srcId="{F5E85145-AF60-4027-8689-5DC69C4D267D}" destId="{0B777A35-6190-4040-B5B7-52F009D3088E}" srcOrd="4" destOrd="0" presId="urn:microsoft.com/office/officeart/2005/8/layout/radial4"/>
    <dgm:cxn modelId="{E1FF8D15-2B44-4A0F-B096-2C7E73F803ED}" type="presParOf" srcId="{F5E85145-AF60-4027-8689-5DC69C4D267D}" destId="{655BFD8F-5099-4960-BFA4-B8BC975C91E0}" srcOrd="5" destOrd="0" presId="urn:microsoft.com/office/officeart/2005/8/layout/radial4"/>
    <dgm:cxn modelId="{800A7868-5939-496D-A9D1-AC553CBFFE3F}" type="presParOf" srcId="{F5E85145-AF60-4027-8689-5DC69C4D267D}" destId="{E9EF76E8-33FE-41F1-8975-A752CB2BDA97}" srcOrd="6" destOrd="0" presId="urn:microsoft.com/office/officeart/2005/8/layout/radial4"/>
    <dgm:cxn modelId="{C00C7445-EEDD-46EC-96C0-C3D1DE857816}" type="presParOf" srcId="{F5E85145-AF60-4027-8689-5DC69C4D267D}" destId="{E476692F-A1CD-4ED7-9040-7F0BA7AB3BA5}" srcOrd="7" destOrd="0" presId="urn:microsoft.com/office/officeart/2005/8/layout/radial4"/>
    <dgm:cxn modelId="{83C7F6B8-83D0-43CE-BFD4-C50ADB8D2236}" type="presParOf" srcId="{F5E85145-AF60-4027-8689-5DC69C4D267D}" destId="{7932A3F3-CA0C-4A44-8F10-DE899A4C710C}" srcOrd="8" destOrd="0" presId="urn:microsoft.com/office/officeart/2005/8/layout/radial4"/>
    <dgm:cxn modelId="{75C017AA-DBE8-4183-B0AE-B6CAC3D2B280}" type="presParOf" srcId="{F5E85145-AF60-4027-8689-5DC69C4D267D}" destId="{3CA1AB86-90E3-41A3-9053-5B5F5AB31369}" srcOrd="9" destOrd="0" presId="urn:microsoft.com/office/officeart/2005/8/layout/radial4"/>
    <dgm:cxn modelId="{675BB9D0-A348-4256-9EEB-7590EE9FB5FB}" type="presParOf" srcId="{F5E85145-AF60-4027-8689-5DC69C4D267D}" destId="{0C2257EE-EDEF-4150-AFEB-B385DDB5C798}" srcOrd="10" destOrd="0" presId="urn:microsoft.com/office/officeart/2005/8/layout/radial4"/>
    <dgm:cxn modelId="{5B6DAB4D-F385-49D2-B05E-9BC567827E85}" type="presParOf" srcId="{F5E85145-AF60-4027-8689-5DC69C4D267D}" destId="{91096F04-7C4A-44AB-8921-39A5929B7BFF}" srcOrd="11" destOrd="0" presId="urn:microsoft.com/office/officeart/2005/8/layout/radial4"/>
    <dgm:cxn modelId="{D5F9C325-C17B-4D23-A77B-99505158E711}" type="presParOf" srcId="{F5E85145-AF60-4027-8689-5DC69C4D267D}" destId="{BE7439A8-4818-43A1-AC43-E53A6B326901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5A9819-9594-486C-B199-55EC2850A8D7}">
      <dsp:nvSpPr>
        <dsp:cNvPr id="0" name=""/>
        <dsp:cNvSpPr/>
      </dsp:nvSpPr>
      <dsp:spPr>
        <a:xfrm>
          <a:off x="2664277" y="2376268"/>
          <a:ext cx="2799419" cy="17793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 по охвату объектов контроля</a:t>
          </a:r>
          <a:endParaRPr lang="ru-RU" sz="3100" kern="1200" dirty="0"/>
        </a:p>
      </dsp:txBody>
      <dsp:txXfrm>
        <a:off x="2664277" y="2376268"/>
        <a:ext cx="2799419" cy="1779329"/>
      </dsp:txXfrm>
    </dsp:sp>
    <dsp:sp modelId="{E9306E97-097C-449D-A03D-37AC0347354C}">
      <dsp:nvSpPr>
        <dsp:cNvPr id="0" name=""/>
        <dsp:cNvSpPr/>
      </dsp:nvSpPr>
      <dsp:spPr>
        <a:xfrm rot="10711321">
          <a:off x="1176020" y="3068732"/>
          <a:ext cx="1407738" cy="5071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01208-E434-44A1-8E45-8C314C405F25}">
      <dsp:nvSpPr>
        <dsp:cNvPr id="0" name=""/>
        <dsp:cNvSpPr/>
      </dsp:nvSpPr>
      <dsp:spPr>
        <a:xfrm>
          <a:off x="108021" y="2664296"/>
          <a:ext cx="2136466" cy="1352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Фронтальный</a:t>
          </a:r>
          <a:endParaRPr lang="ru-RU" sz="2000" kern="1200" dirty="0"/>
        </a:p>
      </dsp:txBody>
      <dsp:txXfrm>
        <a:off x="108021" y="2664296"/>
        <a:ext cx="2136466" cy="1352290"/>
      </dsp:txXfrm>
    </dsp:sp>
    <dsp:sp modelId="{263C353A-654E-4E7D-92C8-22A12E991E71}">
      <dsp:nvSpPr>
        <dsp:cNvPr id="0" name=""/>
        <dsp:cNvSpPr/>
      </dsp:nvSpPr>
      <dsp:spPr>
        <a:xfrm rot="12974892">
          <a:off x="1510746" y="1707163"/>
          <a:ext cx="1798734" cy="5071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77A35-6190-4040-B5B7-52F009D3088E}">
      <dsp:nvSpPr>
        <dsp:cNvPr id="0" name=""/>
        <dsp:cNvSpPr/>
      </dsp:nvSpPr>
      <dsp:spPr>
        <a:xfrm>
          <a:off x="530649" y="792096"/>
          <a:ext cx="2162870" cy="1352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Тематический</a:t>
          </a:r>
          <a:endParaRPr lang="ru-RU" sz="2000" kern="1200" dirty="0"/>
        </a:p>
      </dsp:txBody>
      <dsp:txXfrm>
        <a:off x="530649" y="792096"/>
        <a:ext cx="2162870" cy="1352290"/>
      </dsp:txXfrm>
    </dsp:sp>
    <dsp:sp modelId="{655BFD8F-5099-4960-BFA4-B8BC975C91E0}">
      <dsp:nvSpPr>
        <dsp:cNvPr id="0" name=""/>
        <dsp:cNvSpPr/>
      </dsp:nvSpPr>
      <dsp:spPr>
        <a:xfrm rot="16259619">
          <a:off x="3291518" y="1225925"/>
          <a:ext cx="1606907" cy="5071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F76E8-33FE-41F1-8975-A752CB2BDA97}">
      <dsp:nvSpPr>
        <dsp:cNvPr id="0" name=""/>
        <dsp:cNvSpPr/>
      </dsp:nvSpPr>
      <dsp:spPr>
        <a:xfrm>
          <a:off x="3050931" y="2"/>
          <a:ext cx="2115945" cy="1352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Оперативный </a:t>
          </a:r>
          <a:endParaRPr lang="ru-RU" sz="2000" kern="1200" dirty="0"/>
        </a:p>
      </dsp:txBody>
      <dsp:txXfrm>
        <a:off x="3050931" y="2"/>
        <a:ext cx="2115945" cy="1352290"/>
      </dsp:txXfrm>
    </dsp:sp>
    <dsp:sp modelId="{383B7CB6-A686-4387-ABDA-E82EDD4226FD}">
      <dsp:nvSpPr>
        <dsp:cNvPr id="0" name=""/>
        <dsp:cNvSpPr/>
      </dsp:nvSpPr>
      <dsp:spPr>
        <a:xfrm rot="19336486">
          <a:off x="4845767" y="1701304"/>
          <a:ext cx="1826015" cy="5071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A72D4-FEB9-4647-9807-36986E2FB7BC}">
      <dsp:nvSpPr>
        <dsp:cNvPr id="0" name=""/>
        <dsp:cNvSpPr/>
      </dsp:nvSpPr>
      <dsp:spPr>
        <a:xfrm>
          <a:off x="5283182" y="720067"/>
          <a:ext cx="2395481" cy="1352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Персональный </a:t>
          </a:r>
          <a:endParaRPr lang="ru-RU" sz="2000" kern="1200" dirty="0"/>
        </a:p>
      </dsp:txBody>
      <dsp:txXfrm>
        <a:off x="5283182" y="720067"/>
        <a:ext cx="2395481" cy="1352290"/>
      </dsp:txXfrm>
    </dsp:sp>
    <dsp:sp modelId="{90277C7C-7A4C-49FD-97DB-5944A7052E9B}">
      <dsp:nvSpPr>
        <dsp:cNvPr id="0" name=""/>
        <dsp:cNvSpPr/>
      </dsp:nvSpPr>
      <dsp:spPr>
        <a:xfrm rot="2980">
          <a:off x="5428726" y="3023718"/>
          <a:ext cx="1403313" cy="50710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5F0482-3B77-459F-94CB-B2A471BD47F6}">
      <dsp:nvSpPr>
        <dsp:cNvPr id="0" name=""/>
        <dsp:cNvSpPr/>
      </dsp:nvSpPr>
      <dsp:spPr>
        <a:xfrm>
          <a:off x="5868658" y="2592289"/>
          <a:ext cx="2160047" cy="13522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Сравнительный </a:t>
          </a:r>
          <a:endParaRPr lang="ru-RU" sz="2000" kern="1200" dirty="0"/>
        </a:p>
      </dsp:txBody>
      <dsp:txXfrm>
        <a:off x="5868658" y="2592289"/>
        <a:ext cx="2160047" cy="135229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5A9819-9594-486C-B199-55EC2850A8D7}">
      <dsp:nvSpPr>
        <dsp:cNvPr id="0" name=""/>
        <dsp:cNvSpPr/>
      </dsp:nvSpPr>
      <dsp:spPr>
        <a:xfrm>
          <a:off x="2154029" y="2339822"/>
          <a:ext cx="3822631" cy="197245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По субъектам, осуществляющим контроль</a:t>
          </a:r>
          <a:endParaRPr lang="ru-RU" sz="2400" kern="1200" dirty="0"/>
        </a:p>
      </dsp:txBody>
      <dsp:txXfrm>
        <a:off x="2154029" y="2339822"/>
        <a:ext cx="3822631" cy="1972451"/>
      </dsp:txXfrm>
    </dsp:sp>
    <dsp:sp modelId="{E9306E97-097C-449D-A03D-37AC0347354C}">
      <dsp:nvSpPr>
        <dsp:cNvPr id="0" name=""/>
        <dsp:cNvSpPr/>
      </dsp:nvSpPr>
      <dsp:spPr>
        <a:xfrm rot="12466766">
          <a:off x="1467569" y="1963914"/>
          <a:ext cx="1459541" cy="562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01208-E434-44A1-8E45-8C314C405F25}">
      <dsp:nvSpPr>
        <dsp:cNvPr id="0" name=""/>
        <dsp:cNvSpPr/>
      </dsp:nvSpPr>
      <dsp:spPr>
        <a:xfrm>
          <a:off x="80348" y="1152134"/>
          <a:ext cx="2562124" cy="1499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Самоконтроль</a:t>
          </a:r>
          <a:endParaRPr lang="ru-RU" sz="2000" kern="1200" dirty="0"/>
        </a:p>
      </dsp:txBody>
      <dsp:txXfrm>
        <a:off x="80348" y="1152134"/>
        <a:ext cx="2562124" cy="1499063"/>
      </dsp:txXfrm>
    </dsp:sp>
    <dsp:sp modelId="{263C353A-654E-4E7D-92C8-22A12E991E71}">
      <dsp:nvSpPr>
        <dsp:cNvPr id="0" name=""/>
        <dsp:cNvSpPr/>
      </dsp:nvSpPr>
      <dsp:spPr>
        <a:xfrm rot="16225480">
          <a:off x="3327881" y="1220375"/>
          <a:ext cx="1501973" cy="562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77A35-6190-4040-B5B7-52F009D3088E}">
      <dsp:nvSpPr>
        <dsp:cNvPr id="0" name=""/>
        <dsp:cNvSpPr/>
      </dsp:nvSpPr>
      <dsp:spPr>
        <a:xfrm>
          <a:off x="2600642" y="952"/>
          <a:ext cx="2967583" cy="14990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Взаимоконтроль</a:t>
          </a:r>
          <a:endParaRPr lang="ru-RU" sz="2000" kern="1200" dirty="0"/>
        </a:p>
      </dsp:txBody>
      <dsp:txXfrm>
        <a:off x="2600642" y="952"/>
        <a:ext cx="2967583" cy="1499063"/>
      </dsp:txXfrm>
    </dsp:sp>
    <dsp:sp modelId="{655BFD8F-5099-4960-BFA4-B8BC975C91E0}">
      <dsp:nvSpPr>
        <dsp:cNvPr id="0" name=""/>
        <dsp:cNvSpPr/>
      </dsp:nvSpPr>
      <dsp:spPr>
        <a:xfrm rot="20141931">
          <a:off x="5287849" y="2070303"/>
          <a:ext cx="1433700" cy="562148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F76E8-33FE-41F1-8975-A752CB2BDA97}">
      <dsp:nvSpPr>
        <dsp:cNvPr id="0" name=""/>
        <dsp:cNvSpPr/>
      </dsp:nvSpPr>
      <dsp:spPr>
        <a:xfrm>
          <a:off x="5544614" y="1296146"/>
          <a:ext cx="2683585" cy="1512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Административный (плановый и внеплановый) </a:t>
          </a:r>
          <a:endParaRPr lang="ru-RU" sz="2000" kern="1200" dirty="0"/>
        </a:p>
      </dsp:txBody>
      <dsp:txXfrm>
        <a:off x="5544614" y="1296146"/>
        <a:ext cx="2683585" cy="151215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5A9819-9594-486C-B199-55EC2850A8D7}">
      <dsp:nvSpPr>
        <dsp:cNvPr id="0" name=""/>
        <dsp:cNvSpPr/>
      </dsp:nvSpPr>
      <dsp:spPr>
        <a:xfrm>
          <a:off x="2442748" y="2331044"/>
          <a:ext cx="3677936" cy="19475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itchFamily="18" charset="0"/>
              <a:cs typeface="Times New Roman" pitchFamily="18" charset="0"/>
            </a:rPr>
            <a:t>по времени осуществления</a:t>
          </a:r>
          <a:endParaRPr lang="ru-RU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442748" y="2331044"/>
        <a:ext cx="3677936" cy="1947595"/>
      </dsp:txXfrm>
    </dsp:sp>
    <dsp:sp modelId="{E9306E97-097C-449D-A03D-37AC0347354C}">
      <dsp:nvSpPr>
        <dsp:cNvPr id="0" name=""/>
        <dsp:cNvSpPr/>
      </dsp:nvSpPr>
      <dsp:spPr>
        <a:xfrm rot="10904903">
          <a:off x="1520348" y="2970709"/>
          <a:ext cx="1213349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01208-E434-44A1-8E45-8C314C405F25}">
      <dsp:nvSpPr>
        <dsp:cNvPr id="0" name=""/>
        <dsp:cNvSpPr/>
      </dsp:nvSpPr>
      <dsp:spPr>
        <a:xfrm>
          <a:off x="0" y="2664300"/>
          <a:ext cx="2324850" cy="10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предварительный</a:t>
          </a:r>
          <a:endParaRPr lang="ru-RU" sz="2000" kern="1200" dirty="0"/>
        </a:p>
      </dsp:txBody>
      <dsp:txXfrm>
        <a:off x="0" y="2664300"/>
        <a:ext cx="2324850" cy="1090653"/>
      </dsp:txXfrm>
    </dsp:sp>
    <dsp:sp modelId="{263C353A-654E-4E7D-92C8-22A12E991E71}">
      <dsp:nvSpPr>
        <dsp:cNvPr id="0" name=""/>
        <dsp:cNvSpPr/>
      </dsp:nvSpPr>
      <dsp:spPr>
        <a:xfrm rot="12526308">
          <a:off x="1384466" y="1886187"/>
          <a:ext cx="1638266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777A35-6190-4040-B5B7-52F009D3088E}">
      <dsp:nvSpPr>
        <dsp:cNvPr id="0" name=""/>
        <dsp:cNvSpPr/>
      </dsp:nvSpPr>
      <dsp:spPr>
        <a:xfrm>
          <a:off x="504052" y="1224125"/>
          <a:ext cx="1963080" cy="10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текущий</a:t>
          </a:r>
          <a:endParaRPr lang="ru-RU" sz="2000" kern="1200" dirty="0"/>
        </a:p>
      </dsp:txBody>
      <dsp:txXfrm>
        <a:off x="504052" y="1224125"/>
        <a:ext cx="1963080" cy="1090653"/>
      </dsp:txXfrm>
    </dsp:sp>
    <dsp:sp modelId="{655BFD8F-5099-4960-BFA4-B8BC975C91E0}">
      <dsp:nvSpPr>
        <dsp:cNvPr id="0" name=""/>
        <dsp:cNvSpPr/>
      </dsp:nvSpPr>
      <dsp:spPr>
        <a:xfrm rot="14949051">
          <a:off x="2675260" y="1144731"/>
          <a:ext cx="1778966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EF76E8-33FE-41F1-8975-A752CB2BDA97}">
      <dsp:nvSpPr>
        <dsp:cNvPr id="0" name=""/>
        <dsp:cNvSpPr/>
      </dsp:nvSpPr>
      <dsp:spPr>
        <a:xfrm>
          <a:off x="2016234" y="111250"/>
          <a:ext cx="2463868" cy="9595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промежуточный</a:t>
          </a:r>
          <a:endParaRPr lang="ru-RU" sz="2000" kern="1200" dirty="0"/>
        </a:p>
      </dsp:txBody>
      <dsp:txXfrm>
        <a:off x="2016234" y="111250"/>
        <a:ext cx="2463868" cy="959546"/>
      </dsp:txXfrm>
    </dsp:sp>
    <dsp:sp modelId="{E476692F-A1CD-4ED7-9040-7F0BA7AB3BA5}">
      <dsp:nvSpPr>
        <dsp:cNvPr id="0" name=""/>
        <dsp:cNvSpPr/>
      </dsp:nvSpPr>
      <dsp:spPr>
        <a:xfrm rot="17783165">
          <a:off x="4261775" y="1118445"/>
          <a:ext cx="1933863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2A3F3-CA0C-4A44-8F10-DE899A4C710C}">
      <dsp:nvSpPr>
        <dsp:cNvPr id="0" name=""/>
        <dsp:cNvSpPr/>
      </dsp:nvSpPr>
      <dsp:spPr>
        <a:xfrm>
          <a:off x="4536513" y="111243"/>
          <a:ext cx="2243828" cy="8370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итоговый</a:t>
          </a:r>
          <a:endParaRPr lang="ru-RU" sz="2000" kern="1200" dirty="0"/>
        </a:p>
      </dsp:txBody>
      <dsp:txXfrm>
        <a:off x="4536513" y="111243"/>
        <a:ext cx="2243828" cy="837076"/>
      </dsp:txXfrm>
    </dsp:sp>
    <dsp:sp modelId="{3CA1AB86-90E3-41A3-9053-5B5F5AB31369}">
      <dsp:nvSpPr>
        <dsp:cNvPr id="0" name=""/>
        <dsp:cNvSpPr/>
      </dsp:nvSpPr>
      <dsp:spPr>
        <a:xfrm rot="19939861">
          <a:off x="5403588" y="1801956"/>
          <a:ext cx="1761850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2257EE-EDEF-4150-AFEB-B385DDB5C798}">
      <dsp:nvSpPr>
        <dsp:cNvPr id="0" name=""/>
        <dsp:cNvSpPr/>
      </dsp:nvSpPr>
      <dsp:spPr>
        <a:xfrm>
          <a:off x="6048669" y="1208596"/>
          <a:ext cx="2382000" cy="10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эпизодический</a:t>
          </a:r>
          <a:endParaRPr lang="ru-RU" sz="2000" kern="1200" dirty="0"/>
        </a:p>
      </dsp:txBody>
      <dsp:txXfrm>
        <a:off x="6048669" y="1208596"/>
        <a:ext cx="2382000" cy="1090653"/>
      </dsp:txXfrm>
    </dsp:sp>
    <dsp:sp modelId="{91096F04-7C4A-44AB-8921-39A5929B7BFF}">
      <dsp:nvSpPr>
        <dsp:cNvPr id="0" name=""/>
        <dsp:cNvSpPr/>
      </dsp:nvSpPr>
      <dsp:spPr>
        <a:xfrm rot="21418402">
          <a:off x="5630403" y="2913235"/>
          <a:ext cx="1261397" cy="555064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7439A8-4818-43A1-AC43-E53A6B326901}">
      <dsp:nvSpPr>
        <dsp:cNvPr id="0" name=""/>
        <dsp:cNvSpPr/>
      </dsp:nvSpPr>
      <dsp:spPr>
        <a:xfrm>
          <a:off x="6320119" y="2592285"/>
          <a:ext cx="2248832" cy="10906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периодический</a:t>
          </a:r>
          <a:endParaRPr lang="ru-RU" sz="2000" kern="1200" dirty="0"/>
        </a:p>
      </dsp:txBody>
      <dsp:txXfrm>
        <a:off x="6320119" y="2592285"/>
        <a:ext cx="2248832" cy="1090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>ВЫПУСКНАЯ АТТЕСТАЦИОННАЯ РАБОТА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r>
              <a:rPr lang="ru-RU" sz="1600" dirty="0" smtClean="0"/>
              <a:t> </a:t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/>
              <a:t>Совершенствование системы внутреннего контроля в дошкольном образовательном учреждении (на примере МДОАУ «Центр развития </a:t>
            </a:r>
            <a:r>
              <a:rPr lang="ru-RU" b="1" dirty="0" err="1" smtClean="0"/>
              <a:t>ребенка-детский</a:t>
            </a:r>
            <a:r>
              <a:rPr lang="ru-RU" b="1" dirty="0" smtClean="0"/>
              <a:t> сад № 116 г. Орска “</a:t>
            </a:r>
            <a:r>
              <a:rPr lang="ru-RU" b="1" dirty="0" err="1" smtClean="0"/>
              <a:t>Ералашка</a:t>
            </a:r>
            <a:r>
              <a:rPr lang="ru-RU" b="1" dirty="0" smtClean="0"/>
              <a:t>”»)</a:t>
            </a:r>
            <a:endParaRPr lang="ru-RU" dirty="0" smtClean="0"/>
          </a:p>
          <a:p>
            <a:endParaRPr lang="ru-RU" sz="1200" dirty="0" smtClean="0"/>
          </a:p>
          <a:p>
            <a:pPr algn="ctr">
              <a:buNone/>
            </a:pPr>
            <a:r>
              <a:rPr lang="ru-RU" sz="1200" dirty="0" smtClean="0"/>
              <a:t>                                                                                       </a:t>
            </a:r>
          </a:p>
          <a:p>
            <a:pPr algn="ctr">
              <a:buNone/>
            </a:pPr>
            <a:r>
              <a:rPr lang="ru-RU" sz="1200" dirty="0" smtClean="0"/>
              <a:t>                                                                                         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Научный руководитель , канд.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экон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наук.    -    Н.И.Тришкина</a:t>
            </a:r>
          </a:p>
          <a:p>
            <a:pPr algn="ctr"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Слушатель                                                              О.В. Мазаева</a:t>
            </a:r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1200" dirty="0" smtClean="0"/>
              <a:t>Г. Орск, 2015г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229600" cy="93610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  КОНТРОЛЯ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967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630937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ВНЕШНИЙ   КОНТРОЛЬ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ВНУТРЕННИЙ   КОНТРОЛЬ</a:t>
                      </a:r>
                      <a:endParaRPr lang="ru-RU" dirty="0"/>
                    </a:p>
                  </a:txBody>
                  <a:tcPr/>
                </a:tc>
              </a:tr>
              <a:tr h="4336808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Маркетинговое исследование микрорайона: расположение социально-культурных объектов;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социальный статус семей, имеющих детей дошкольного возраста; потребности и запросы родителей в видах и качестве образовательных услуг; социальная и образовательная система защиты детей, не посещающих ДОУ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оценка деятельности учреждения различными контролирующими органами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Исследование содержания различных аспектов деятельности ДОУ: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организационно-педагогической;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образовательной;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социально-психологической;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медико-социальной; 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финансово-хозяйственной и других видов деятельности ДОУ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Виды внутреннего контроля ДОУ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683568" y="1628800"/>
          <a:ext cx="8229600" cy="41803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86409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внутреннего контроля ДОУ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39552" y="1556792"/>
          <a:ext cx="8229600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Виды внутреннего контроля ДОУ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412776"/>
          <a:ext cx="8568952" cy="4324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по совершенствованию системы внутреннего контроля в ДОУ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9361" t="25502" r="36563" b="25363"/>
          <a:stretch>
            <a:fillRect/>
          </a:stretch>
        </p:blipFill>
        <p:spPr bwMode="auto">
          <a:xfrm>
            <a:off x="1907704" y="1484784"/>
            <a:ext cx="4824536" cy="502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57606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Таблица 5  Циклограмма оперативного контроля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895" t="22281" r="35895" b="11112"/>
          <a:stretch>
            <a:fillRect/>
          </a:stretch>
        </p:blipFill>
        <p:spPr bwMode="auto">
          <a:xfrm>
            <a:off x="1115616" y="1340768"/>
            <a:ext cx="6552728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8229600" cy="936104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Система контроля в ДОУ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3251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1.Нормативно-правовая база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внутреннем контроле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ДОУ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Приказы ( о проведении и итогах проверки, на проведение повторной проверки, если есть необходимость)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Распределение функций контроля внутри ДОУ (должностные инструкции, приказы, циклограммы контроля)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Программа, план-график контроля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Технология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контроля: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32511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 smtClean="0"/>
              <a:t>При организации контроля необходимо соблюдать определенную последовательность или </a:t>
            </a:r>
            <a:r>
              <a:rPr lang="ru-RU" b="1" dirty="0" smtClean="0"/>
              <a:t>алгоритм осуществления контроля:</a:t>
            </a:r>
          </a:p>
          <a:p>
            <a:r>
              <a:rPr lang="ru-RU" dirty="0" smtClean="0"/>
              <a:t>1) Определение цели и объекта контроля. </a:t>
            </a:r>
          </a:p>
          <a:p>
            <a:r>
              <a:rPr lang="ru-RU" dirty="0" smtClean="0"/>
              <a:t>2) Планирование контроля, разработка программы (плана-задания) контроля или схемы предстоящего наблюдения. </a:t>
            </a:r>
          </a:p>
          <a:p>
            <a:r>
              <a:rPr lang="ru-RU" dirty="0" smtClean="0"/>
              <a:t>3) Определение субъекта (кто проверяет)</a:t>
            </a:r>
          </a:p>
          <a:p>
            <a:r>
              <a:rPr lang="ru-RU" dirty="0" smtClean="0"/>
              <a:t>4) Сбор и обработка информации. </a:t>
            </a:r>
          </a:p>
          <a:p>
            <a:r>
              <a:rPr lang="ru-RU" dirty="0" smtClean="0"/>
              <a:t>5) Подведение итогов контроля. Анализ результатов.</a:t>
            </a:r>
          </a:p>
          <a:p>
            <a:r>
              <a:rPr lang="ru-RU" dirty="0" smtClean="0"/>
              <a:t>6) Выработка рекомендаций и определение путей их реализации. </a:t>
            </a:r>
            <a:endParaRPr lang="ru-RU" dirty="0" err="1" smtClean="0"/>
          </a:p>
          <a:p>
            <a:r>
              <a:rPr lang="ru-RU" dirty="0" smtClean="0"/>
              <a:t>7) Проверка исполнения рекомендаций.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32511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3.Наличие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банка данных контроля в ДОУ</a:t>
            </a:r>
          </a:p>
          <a:p>
            <a:pPr algn="ctr">
              <a:buFont typeface="Wingdings" pitchFamily="2" charset="2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(схемы, анкеты, графики и другие материалы)</a:t>
            </a:r>
          </a:p>
          <a:p>
            <a:pPr algn="ctr">
              <a:buFont typeface="Wingdings" pitchFamily="2" charset="2"/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Охват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контролем всех направлений деятельности ДОУ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Содержание пакета документов по внутреннему контролю: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включающий нормативно-правовую базу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методической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воспитательно-образовательного процесса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Тематические проверки в ДОУ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кадров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за взаимодействием с социумом</a:t>
            </a:r>
          </a:p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Психолого-медико-педагогический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контроль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работы медицинской службы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административно-хозяйственной работы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по ТБ и ОТ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Административный контроль питания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Контроль работы обслуживающего персонала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32511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/>
              <a:t>Контроль</a:t>
            </a:r>
            <a:r>
              <a:rPr lang="ru-RU" dirty="0" smtClean="0"/>
              <a:t> в дошкольном учреждении - </a:t>
            </a:r>
          </a:p>
          <a:p>
            <a:pPr algn="ctr">
              <a:buNone/>
            </a:pPr>
            <a:r>
              <a:rPr lang="ru-RU" dirty="0" smtClean="0"/>
              <a:t>это система наблюдений и проверки соответствия воспитательно-образовательного процесса целям и задачам образовательной программы и Устава ДОУ общегосударственным установкам, планам, приказам вышестоящих органов народного образования. </a:t>
            </a:r>
          </a:p>
          <a:p>
            <a:pPr algn="r">
              <a:buNone/>
            </a:pPr>
            <a:r>
              <a:rPr lang="ru-RU" dirty="0" err="1" smtClean="0"/>
              <a:t>Скоролупова</a:t>
            </a:r>
            <a:r>
              <a:rPr lang="ru-RU" dirty="0" smtClean="0"/>
              <a:t> О.А.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229600" cy="3960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 организованный контроль является одним из основных условий научного и рационального руководства воспитательно-образовательным процессом, повышает ответственность каждого воспитателя за качество его работы с детьми.</a:t>
            </a:r>
            <a:endParaRPr lang="ru-RU" sz="32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325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4400" b="1" dirty="0" smtClean="0">
                <a:solidFill>
                  <a:srgbClr val="7030A0"/>
                </a:solidFill>
              </a:rPr>
              <a:t>ЗА ВНИМАНИЕ !!!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39248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Контрольная функция является неотъемлемой частью управленческой деятельности</a:t>
            </a: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Информация, полученная в ходе контроля с последующим его анализом, является основой для принятия управленческих решений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ПРЕДМЕТ  ИССЛЕДОВАНИЯ: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627848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система внутреннего контроля в дошкольном образовательном учреждении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ИССЛЕДОВАНИЯ: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3411824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изучение системы внутреннего контроля в дошкольном образовательном учреждении, технологии его осуществления и разработка путей его совершенствования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В ДОУ функционирует 20 групп </a:t>
            </a:r>
            <a:r>
              <a:rPr lang="ru-RU" b="1" dirty="0" err="1" smtClean="0"/>
              <a:t>общеразвивающего</a:t>
            </a:r>
            <a:r>
              <a:rPr lang="ru-RU" b="1" dirty="0" smtClean="0"/>
              <a:t> вида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8435280" cy="4275920"/>
          </a:xfrm>
        </p:spPr>
        <p:txBody>
          <a:bodyPr>
            <a:normAutofit fontScale="92500" lnSpcReduction="10000"/>
          </a:bodyPr>
          <a:lstStyle/>
          <a:p>
            <a:pPr lvl="0" algn="ctr">
              <a:buNone/>
            </a:pPr>
            <a:r>
              <a:rPr lang="ru-RU" b="1" dirty="0" smtClean="0"/>
              <a:t>4 группы – для детей от 1,5 до 3 лет; </a:t>
            </a:r>
          </a:p>
          <a:p>
            <a:pPr lvl="0" algn="ctr">
              <a:buNone/>
            </a:pPr>
            <a:r>
              <a:rPr lang="ru-RU" b="1" dirty="0" smtClean="0"/>
              <a:t>16 групп – для детей с 3 до 7 лет.  </a:t>
            </a:r>
          </a:p>
          <a:p>
            <a:pPr lvl="0">
              <a:buNone/>
            </a:pPr>
            <a:r>
              <a:rPr lang="ru-RU" b="1" u="sng" dirty="0" smtClean="0"/>
              <a:t>Из них:</a:t>
            </a:r>
          </a:p>
          <a:p>
            <a:pPr lvl="0"/>
            <a:r>
              <a:rPr lang="ru-RU" dirty="0" smtClean="0"/>
              <a:t>4 группы для детей 3-4 лет;</a:t>
            </a:r>
          </a:p>
          <a:p>
            <a:pPr lvl="0"/>
            <a:r>
              <a:rPr lang="ru-RU" dirty="0" smtClean="0"/>
              <a:t>3 группы для детей 4-5 лет;</a:t>
            </a:r>
          </a:p>
          <a:p>
            <a:pPr lvl="0"/>
            <a:r>
              <a:rPr lang="ru-RU" dirty="0" smtClean="0"/>
              <a:t>4 группы для детей 5-6 лет</a:t>
            </a:r>
          </a:p>
          <a:p>
            <a:pPr lvl="0"/>
            <a:r>
              <a:rPr lang="ru-RU" dirty="0" smtClean="0"/>
              <a:t>3 группы для детей 6 – 7 лет, </a:t>
            </a:r>
          </a:p>
          <a:p>
            <a:pPr lvl="0"/>
            <a:r>
              <a:rPr lang="ru-RU" dirty="0" smtClean="0"/>
              <a:t>1 группа разновозрастная - для детей 4-5 лет  и 6-7 лет, </a:t>
            </a:r>
          </a:p>
          <a:p>
            <a:pPr lvl="0"/>
            <a:r>
              <a:rPr lang="ru-RU" dirty="0" smtClean="0"/>
              <a:t>1 группа разновозрастная - для детей  3 -7 лет.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Рисунок 1 Организационная   структура   управления   МДОАУ «Центр развития ребенка - детский сад № 116 г. Орска «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Ералашка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»»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5790" t="21938" r="35774" b="6591"/>
          <a:stretch>
            <a:fillRect/>
          </a:stretch>
        </p:blipFill>
        <p:spPr bwMode="auto">
          <a:xfrm>
            <a:off x="2339752" y="1908749"/>
            <a:ext cx="4176464" cy="4949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Таблица 1 – Динамика основных технико-экономических показателей деятельности  МДОАУ «Центр развития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ребенка-детский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сад № 116 г. Орска “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Ералашка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”»  за 2013-2015 гг.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88842"/>
          <a:ext cx="8229600" cy="4450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505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Показатели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2013-2014 уч. г.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2014-2015 </a:t>
                      </a:r>
                      <a:r>
                        <a:rPr lang="ru-RU" sz="1400" b="1" dirty="0" err="1">
                          <a:latin typeface="Times New Roman"/>
                          <a:ea typeface="Calibri"/>
                        </a:rPr>
                        <a:t>уч</a:t>
                      </a: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. г.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Абсолютное отклонение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Темп роста, %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23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Среднесписочная численность работников организации,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112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110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-2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98,23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Численность педагогов,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44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44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100,00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1239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Среднемесячная заработная плата одного работника, тыс. руб./чел.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12400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17300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4900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139,52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Проектная мощность, чел.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475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475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100,00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5505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Численность детей, чел</a:t>
                      </a:r>
                      <a:endParaRPr lang="ru-RU" sz="14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470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473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Times New Roman"/>
                          <a:ea typeface="Calibri"/>
                        </a:rPr>
                        <a:t>3</a:t>
                      </a:r>
                      <a:endParaRPr lang="ru-RU" sz="1000" b="1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</a:rPr>
                        <a:t>100,64</a:t>
                      </a:r>
                      <a:endParaRPr lang="ru-RU" sz="10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01824"/>
          </a:xfrm>
        </p:spPr>
        <p:txBody>
          <a:bodyPr>
            <a:normAutofit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Таблица 2 – Динамика состава и структуры трудовых ресурсов 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39512" t="26031" r="36980" b="17722"/>
          <a:stretch>
            <a:fillRect/>
          </a:stretch>
        </p:blipFill>
        <p:spPr bwMode="auto">
          <a:xfrm>
            <a:off x="2051720" y="1124744"/>
            <a:ext cx="468052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127</TotalTime>
  <Words>671</Words>
  <Application>Microsoft Office PowerPoint</Application>
  <PresentationFormat>Экран (4:3)</PresentationFormat>
  <Paragraphs>132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Городская</vt:lpstr>
      <vt:lpstr> ВЫПУСКНАЯ АТТЕСТАЦИОННАЯ РАБОТА     </vt:lpstr>
      <vt:lpstr>Слайд 2</vt:lpstr>
      <vt:lpstr>АКТУАЛЬНОСТЬ</vt:lpstr>
      <vt:lpstr>ПРЕДМЕТ  ИССЛЕДОВАНИЯ:</vt:lpstr>
      <vt:lpstr>ЦЕЛЬ ИССЛЕДОВАНИЯ: </vt:lpstr>
      <vt:lpstr>В ДОУ функционирует 20 групп общеразвивающего вида:</vt:lpstr>
      <vt:lpstr> Рисунок 1 Организационная   структура   управления   МДОАУ «Центр развития ребенка - детский сад № 116 г. Орска «Ералашка»» </vt:lpstr>
      <vt:lpstr>Таблица 1 – Динамика основных технико-экономических показателей деятельности  МДОАУ «Центр развития ребенка-детский сад № 116 г. Орска “Ералашка”»  за 2013-2015 гг. </vt:lpstr>
      <vt:lpstr>Таблица 2 – Динамика состава и структуры трудовых ресурсов  </vt:lpstr>
      <vt:lpstr>ВИДЫ   КОНТРОЛЯ</vt:lpstr>
      <vt:lpstr>Виды внутреннего контроля ДОУ</vt:lpstr>
      <vt:lpstr>Виды внутреннего контроля ДОУ</vt:lpstr>
      <vt:lpstr>Виды внутреннего контроля ДОУ </vt:lpstr>
      <vt:lpstr>Рекомендации по совершенствованию системы внутреннего контроля в ДОУ</vt:lpstr>
      <vt:lpstr>Таблица 5  Циклограмма оперативного контроля</vt:lpstr>
      <vt:lpstr>Система контроля в ДОУ</vt:lpstr>
      <vt:lpstr>2. Технология   контроля: </vt:lpstr>
      <vt:lpstr>Слайд 18</vt:lpstr>
      <vt:lpstr>Содержание пакета документов по внутреннему контролю: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ВЫПУСКНАЯ АТТЕСТАЦИОННАЯ РАБОТА     </dc:title>
  <dc:creator>Администратор</dc:creator>
  <cp:lastModifiedBy>Пользователь Windows</cp:lastModifiedBy>
  <cp:revision>14</cp:revision>
  <dcterms:created xsi:type="dcterms:W3CDTF">2015-10-20T15:47:49Z</dcterms:created>
  <dcterms:modified xsi:type="dcterms:W3CDTF">2015-10-20T18:14:54Z</dcterms:modified>
</cp:coreProperties>
</file>