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notesSlides/notesSlide4.xml" ContentType="application/vnd.openxmlformats-officedocument.presentationml.notesSlide+xml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8.jpg" ContentType="image/jpe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9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21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2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4.jpg" ContentType="image/jpeg"/>
  <Override PartName="/ppt/notesSlides/notesSlide20.xml" ContentType="application/vnd.openxmlformats-officedocument.presentationml.notesSlide+xml"/>
  <Override PartName="/ppt/media/image25.jpg" ContentType="image/jpeg"/>
  <Override PartName="/ppt/notesSlides/notesSlide21.xml" ContentType="application/vnd.openxmlformats-officedocument.presentationml.notesSlide+xml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0" r:id="rId2"/>
    <p:sldId id="282" r:id="rId3"/>
    <p:sldId id="28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6" r:id="rId20"/>
    <p:sldId id="271" r:id="rId21"/>
    <p:sldId id="272" r:id="rId22"/>
    <p:sldId id="273" r:id="rId23"/>
    <p:sldId id="285" r:id="rId24"/>
    <p:sldId id="274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5" autoAdjust="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37EEB-CD1D-48B2-8724-505E921BC43D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211AB-002C-4908-B8A4-E63CA01D33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9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211AB-002C-4908-B8A4-E63CA01D335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56DA0-91A6-4E9C-B296-3FB9F0370B8B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32CE-6DF3-4F22-82A4-843426E36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99294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795964" cy="466645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Занятие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для    будущих первоклассников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8" y="4437112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642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764704"/>
            <a:ext cx="95770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Насекомые появились 250 миллионов лет назад. Они умеют ползать, ходить, летать, плавать, прыгать и бегать, могут ползать 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вниз головой. Питаются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растениями ( зелёные листья, плоды, хвоя, кора, нектар)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Без насекомых не могли бы существовать птицы, ящерицы, летучие мыши.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 них 6 ног, тело разделено насечками на несколько частей.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08720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 неё четыре крыла,</a:t>
            </a:r>
          </a:p>
          <a:p>
            <a:pPr marL="228600" indent="-228600" algn="ctr"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Тело тонкое, словно стрела,</a:t>
            </a:r>
          </a:p>
          <a:p>
            <a:pPr marL="228600" indent="-228600" algn="ctr"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 большие, большие глаза.</a:t>
            </a:r>
          </a:p>
          <a:p>
            <a:pPr marL="228600" indent="-228600" algn="ctr">
              <a:lnSpc>
                <a:spcPct val="150000"/>
              </a:lnSpc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Называют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её …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76672"/>
            <a:ext cx="8802525" cy="568863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700808"/>
            <a:ext cx="79746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  <a:t>Сок цветов душистых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пьет,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Дарит нам и воск, и мёд. Людям </a:t>
            </a: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  <a:t>всем она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мила,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  <a:t>зовут её </a:t>
            </a: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</a:rPr>
              <a:t>… 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" y="260648"/>
            <a:ext cx="8384480" cy="62883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68760"/>
            <a:ext cx="8643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Очень маленький на вид,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Надоедливо звенит,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Прилетает вновь и вновь,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Чтобы выпить нашу кровь.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…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).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12936"/>
          <a:stretch/>
        </p:blipFill>
        <p:spPr>
          <a:xfrm>
            <a:off x="467544" y="620688"/>
            <a:ext cx="8262505" cy="561662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Этот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маленький скрипач                              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Изумрудный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носит плащ.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Он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и в спорте чемпион.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Ловко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прыгать может он.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( …)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084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>
                    <a:alpha val="90000"/>
                  </a:srgbClr>
                </a:solidFill>
              </a:rPr>
              <a:t>Физкультминутка</a:t>
            </a:r>
            <a:endParaRPr lang="ru-RU" dirty="0">
              <a:solidFill>
                <a:srgbClr val="FF0000">
                  <a:alpha val="90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2776"/>
            <a:ext cx="7239000" cy="46805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Поднимайте плечики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Прыгайте кузнечики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Прыг-скок, прыг-скок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Ножки, как пружинки…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Сели – травушку покушали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Тишину послушали…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Тише-тише, высоко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Прыгай на носках  легко!</a:t>
            </a: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74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0805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>
                    <a:alpha val="90000"/>
                  </a:srgbClr>
                </a:solidFill>
              </a:rPr>
              <a:t>Нарисуй дорожку</a:t>
            </a:r>
            <a:endParaRPr lang="ru-RU" dirty="0">
              <a:solidFill>
                <a:srgbClr val="FF0000">
                  <a:alpha val="9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t="24817" b="56441"/>
          <a:stretch/>
        </p:blipFill>
        <p:spPr>
          <a:xfrm>
            <a:off x="107504" y="1844824"/>
            <a:ext cx="8365895" cy="2592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34796"/>
            <a:ext cx="1996609" cy="314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7119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211" y="1063997"/>
            <a:ext cx="83582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Всех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жуков она милей,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Спинка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алая у ней.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на ней кружочки,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Черненькие </a:t>
            </a:r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точки.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800" i="1" dirty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</a:rPr>
              <a:t>( . . . )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5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65170" cy="583264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</a:pP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Утром </a:t>
            </a: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бабочка </a:t>
            </a: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проснулась, Улыбнулась</a:t>
            </a: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потянулась!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Раз - росой она умылась,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Два - изящно покружилась, 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Три – нагнулась  и присела,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 четыре – улетела.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Солнце утром лишь проснётся,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4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Бабочка кружит и вьётся.</a:t>
            </a:r>
            <a:endParaRPr lang="ru-RU" sz="44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99294" cy="88480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alpha val="90000"/>
                  </a:schemeClr>
                </a:solidFill>
              </a:rPr>
              <a:t>Графический диктант</a:t>
            </a:r>
            <a:endParaRPr lang="ru-RU" dirty="0">
              <a:solidFill>
                <a:schemeClr val="bg1">
                  <a:alpha val="9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475" y="980728"/>
            <a:ext cx="237931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1-вверх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2-вверх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1-вверх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2-вверх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1-вниз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980728"/>
            <a:ext cx="2880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2-вниз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2-вправо</a:t>
            </a:r>
          </a:p>
          <a:p>
            <a:r>
              <a:rPr lang="ru-RU" dirty="0">
                <a:solidFill>
                  <a:schemeClr val="bg1"/>
                </a:solidFill>
              </a:rPr>
              <a:t>1-вниз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2-вправо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3-вверх</a:t>
            </a:r>
          </a:p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2-вверх</a:t>
            </a:r>
          </a:p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1-вверх</a:t>
            </a:r>
          </a:p>
          <a:p>
            <a:r>
              <a:rPr lang="ru-RU" dirty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>
                <a:solidFill>
                  <a:schemeClr val="bg1"/>
                </a:solidFill>
              </a:rPr>
              <a:t>3-вверх</a:t>
            </a:r>
          </a:p>
          <a:p>
            <a:r>
              <a:rPr lang="ru-RU" dirty="0">
                <a:solidFill>
                  <a:schemeClr val="bg1"/>
                </a:solidFill>
              </a:rPr>
              <a:t>1-вправо</a:t>
            </a:r>
          </a:p>
          <a:p>
            <a:r>
              <a:rPr lang="ru-RU" dirty="0">
                <a:solidFill>
                  <a:schemeClr val="bg1"/>
                </a:solidFill>
              </a:rPr>
              <a:t>3-вверх</a:t>
            </a:r>
          </a:p>
          <a:p>
            <a:r>
              <a:rPr lang="ru-RU" dirty="0">
                <a:solidFill>
                  <a:schemeClr val="bg1"/>
                </a:solidFill>
              </a:rPr>
              <a:t>2-влево</a:t>
            </a:r>
          </a:p>
          <a:p>
            <a:r>
              <a:rPr lang="ru-RU" dirty="0">
                <a:solidFill>
                  <a:schemeClr val="bg1"/>
                </a:solidFill>
              </a:rPr>
              <a:t>1-вниз</a:t>
            </a:r>
          </a:p>
          <a:p>
            <a:r>
              <a:rPr lang="ru-RU" dirty="0">
                <a:solidFill>
                  <a:schemeClr val="bg1"/>
                </a:solidFill>
              </a:rPr>
              <a:t>2-влево</a:t>
            </a:r>
          </a:p>
          <a:p>
            <a:r>
              <a:rPr lang="ru-RU" dirty="0">
                <a:solidFill>
                  <a:schemeClr val="bg1"/>
                </a:solidFill>
              </a:rPr>
              <a:t>2-вниз</a:t>
            </a:r>
          </a:p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2-вниз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980728"/>
            <a:ext cx="23042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3-вверх</a:t>
            </a:r>
          </a:p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3-вниз</a:t>
            </a:r>
          </a:p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2-вверх</a:t>
            </a:r>
          </a:p>
          <a:p>
            <a:r>
              <a:rPr lang="ru-RU" dirty="0">
                <a:solidFill>
                  <a:schemeClr val="bg1"/>
                </a:solidFill>
              </a:rPr>
              <a:t>1-влево</a:t>
            </a:r>
          </a:p>
          <a:p>
            <a:r>
              <a:rPr lang="ru-RU" dirty="0">
                <a:solidFill>
                  <a:schemeClr val="bg1"/>
                </a:solidFill>
              </a:rPr>
              <a:t>2-вверх</a:t>
            </a:r>
          </a:p>
          <a:p>
            <a:r>
              <a:rPr lang="ru-RU" dirty="0">
                <a:solidFill>
                  <a:schemeClr val="bg1"/>
                </a:solidFill>
              </a:rPr>
              <a:t>2-влево</a:t>
            </a:r>
          </a:p>
          <a:p>
            <a:r>
              <a:rPr lang="ru-RU" dirty="0">
                <a:solidFill>
                  <a:schemeClr val="bg1"/>
                </a:solidFill>
              </a:rPr>
              <a:t>1-вверх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2-влево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659" y="3810020"/>
            <a:ext cx="1938147" cy="30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255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"/>
            <a:ext cx="9144000" cy="68539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80525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Солнце утром лишь проснется,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Бабочка кружит и вьётся.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537983"/>
            <a:ext cx="5328592" cy="387252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Игра «Верю - не верю».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Ночью всходит солнце.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 насекомых шесть ног.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Все насекомые умеют летать.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Пчела пьёт душистый сок.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Бабочка похожа на цветок.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Божья коровка черная с красными точками.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Муха летает, ползает.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Все насекомые приносят пользу.</a:t>
            </a:r>
          </a:p>
          <a:p>
            <a:pPr algn="ctr">
              <a:spcAft>
                <a:spcPts val="0"/>
              </a:spcAft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Ласточки и воробьи – птицы, а стрекозы – насекомые.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МОЛОДЦЫ,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РЕБЯТА!!!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14500"/>
            <a:ext cx="6174432" cy="463082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" y="0"/>
            <a:ext cx="9168449" cy="6858000"/>
          </a:xfrm>
        </p:spPr>
      </p:pic>
    </p:spTree>
    <p:extLst>
      <p:ext uri="{BB962C8B-B14F-4D97-AF65-F5344CB8AC3E}">
        <p14:creationId xmlns:p14="http://schemas.microsoft.com/office/powerpoint/2010/main" val="3993185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670086" cy="1584176"/>
          </a:xfr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0" dirty="0" smtClean="0">
                <a:ln w="38100">
                  <a:solidFill>
                    <a:srgbClr val="00B05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Насекомые</a:t>
            </a:r>
            <a:endParaRPr lang="ru-RU" sz="10000" dirty="0">
              <a:ln w="38100">
                <a:solidFill>
                  <a:srgbClr val="00B050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Вот весна пришла на землю,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Разбудила лес, поля, сады, луга.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Насекомые проснулись,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Тоже к солнцу потянулись, 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Трудятся они весь день,</a:t>
            </a:r>
          </a:p>
          <a:p>
            <a:pPr marL="228600" indent="-228600" algn="ctr">
              <a:spcAft>
                <a:spcPts val="0"/>
              </a:spcAft>
            </a:pP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Позабыв про сон и лень.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54946" cy="546558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818500" cy="2563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r="8346" b="5950"/>
          <a:stretch/>
        </p:blipFill>
        <p:spPr>
          <a:xfrm>
            <a:off x="4514335" y="194356"/>
            <a:ext cx="4117146" cy="2558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407350"/>
            <a:ext cx="3818500" cy="2705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9809" r="11580"/>
          <a:stretch/>
        </p:blipFill>
        <p:spPr>
          <a:xfrm>
            <a:off x="4514335" y="3407350"/>
            <a:ext cx="3865569" cy="273095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9289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Внимательно вглядись вокруг –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Ты многое заметишь, друг!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Личинку тащит муравей,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Спешит куда – то меж корней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Большой сосны. На толстый сук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Уселся золотистый жук.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Порхает лёгкий мотылёк,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Пьет хоботком душистый сок,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И собирает мед пчела.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228600" indent="-228600" algn="ctr">
              <a:spcAft>
                <a:spcPts val="0"/>
              </a:spcAft>
            </a:pP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 Все заняты, у всех дела.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 Какие животные – насекомые заняты работой?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  Что делает муравей, жук, бабочка, пчела?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5549" r="3652" b="22190"/>
          <a:stretch/>
        </p:blipFill>
        <p:spPr>
          <a:xfrm>
            <a:off x="107504" y="1268760"/>
            <a:ext cx="4340926" cy="2343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t="12993" r="15405" b="7075"/>
          <a:stretch/>
        </p:blipFill>
        <p:spPr>
          <a:xfrm>
            <a:off x="4860032" y="1287003"/>
            <a:ext cx="3507653" cy="2308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6892" r="5136" b="21576"/>
          <a:stretch/>
        </p:blipFill>
        <p:spPr>
          <a:xfrm>
            <a:off x="126697" y="3861048"/>
            <a:ext cx="4321734" cy="2727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3761" r="10330" b="14425"/>
          <a:stretch/>
        </p:blipFill>
        <p:spPr>
          <a:xfrm>
            <a:off x="4860032" y="3874148"/>
            <a:ext cx="4065892" cy="250717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28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Тема28</Template>
  <TotalTime>459</TotalTime>
  <Words>506</Words>
  <Application>Microsoft Office PowerPoint</Application>
  <PresentationFormat>Экран (4:3)</PresentationFormat>
  <Paragraphs>147</Paragraphs>
  <Slides>27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Тема28</vt:lpstr>
      <vt:lpstr>Презентация PowerPoint</vt:lpstr>
      <vt:lpstr>Нарисуй дорожку</vt:lpstr>
      <vt:lpstr>Презентация PowerPoint</vt:lpstr>
      <vt:lpstr>Насекомые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Графический диктант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 и  овощи</dc:title>
  <dc:creator>Андрей</dc:creator>
  <cp:lastModifiedBy>Антон</cp:lastModifiedBy>
  <cp:revision>46</cp:revision>
  <dcterms:created xsi:type="dcterms:W3CDTF">2010-10-28T11:01:45Z</dcterms:created>
  <dcterms:modified xsi:type="dcterms:W3CDTF">2015-02-20T19:40:55Z</dcterms:modified>
</cp:coreProperties>
</file>