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tif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14290"/>
            <a:ext cx="7000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Автономная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некоммерческая организация дошкольного образования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«Планета детства «Лада»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ДС №201 «Волшебница»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43042" y="3357562"/>
            <a:ext cx="6858000" cy="22288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Интерактивные игры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«Формирование здорового образа жизни у детей старшего дошкольного возраста»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800" b="1" i="1" noProof="0" dirty="0" smtClean="0">
                <a:solidFill>
                  <a:schemeClr val="tx2"/>
                </a:solidFill>
              </a:rPr>
              <a:t>Летние и зимние виды спорта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а 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2879729" cy="4320000"/>
          </a:xfrm>
          <a:prstGeom prst="rect">
            <a:avLst/>
          </a:prstGeom>
        </p:spPr>
      </p:pic>
      <p:pic>
        <p:nvPicPr>
          <p:cNvPr id="3" name="Рисунок 2" descr="Лето2 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4271" y="1357298"/>
            <a:ext cx="2879729" cy="4320000"/>
          </a:xfrm>
          <a:prstGeom prst="rect">
            <a:avLst/>
          </a:prstGeom>
        </p:spPr>
      </p:pic>
      <p:pic>
        <p:nvPicPr>
          <p:cNvPr id="5" name="Рисунок 4" descr="img31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0B927"/>
              </a:clrFrom>
              <a:clrTo>
                <a:srgbClr val="A0B927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74010" y="5240974"/>
            <a:ext cx="1080000" cy="1599456"/>
          </a:xfrm>
          <a:prstGeom prst="rect">
            <a:avLst/>
          </a:prstGeom>
        </p:spPr>
      </p:pic>
      <p:pic>
        <p:nvPicPr>
          <p:cNvPr id="7" name="Рисунок 6" descr="img31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D96E"/>
              </a:clrFrom>
              <a:clrTo>
                <a:srgbClr val="FFD9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928934"/>
            <a:ext cx="972331" cy="1440000"/>
          </a:xfrm>
          <a:prstGeom prst="rect">
            <a:avLst/>
          </a:prstGeom>
        </p:spPr>
      </p:pic>
      <p:pic>
        <p:nvPicPr>
          <p:cNvPr id="8" name="Рисунок 7" descr="img31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DE48"/>
              </a:clrFrom>
              <a:clrTo>
                <a:srgbClr val="FFDE4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311802" y="2974686"/>
            <a:ext cx="960000" cy="1440000"/>
          </a:xfrm>
          <a:prstGeom prst="rect">
            <a:avLst/>
          </a:prstGeom>
        </p:spPr>
      </p:pic>
      <p:pic>
        <p:nvPicPr>
          <p:cNvPr id="9" name="Рисунок 8" descr="img32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A0BC1A"/>
              </a:clrFrom>
              <a:clrTo>
                <a:srgbClr val="A0BC1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4643446"/>
            <a:ext cx="972330" cy="1440000"/>
          </a:xfrm>
          <a:prstGeom prst="rect">
            <a:avLst/>
          </a:prstGeom>
        </p:spPr>
      </p:pic>
      <p:pic>
        <p:nvPicPr>
          <p:cNvPr id="10" name="Рисунок 9" descr="img3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DC56"/>
              </a:clrFrom>
              <a:clrTo>
                <a:srgbClr val="FFDC5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5206" y="5418000"/>
            <a:ext cx="970608" cy="1440000"/>
          </a:xfrm>
          <a:prstGeom prst="rect">
            <a:avLst/>
          </a:prstGeom>
        </p:spPr>
      </p:pic>
      <p:pic>
        <p:nvPicPr>
          <p:cNvPr id="11" name="Рисунок 10" descr="img32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ADB50F"/>
              </a:clrFrom>
              <a:clrTo>
                <a:srgbClr val="ADB50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285728"/>
            <a:ext cx="974972" cy="1440000"/>
          </a:xfrm>
          <a:prstGeom prst="rect">
            <a:avLst/>
          </a:prstGeom>
        </p:spPr>
      </p:pic>
      <p:pic>
        <p:nvPicPr>
          <p:cNvPr id="13" name="Рисунок 12" descr="img32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DBA050"/>
              </a:clrFrom>
              <a:clrTo>
                <a:srgbClr val="DBA05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571480"/>
            <a:ext cx="971470" cy="1440000"/>
          </a:xfrm>
          <a:prstGeom prst="rect">
            <a:avLst/>
          </a:prstGeom>
        </p:spPr>
      </p:pic>
      <p:pic>
        <p:nvPicPr>
          <p:cNvPr id="14" name="Рисунок 13" descr="img327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9B6B9F"/>
              </a:clrFrom>
              <a:clrTo>
                <a:srgbClr val="9B6B9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642918"/>
            <a:ext cx="972330" cy="1440000"/>
          </a:xfrm>
          <a:prstGeom prst="rect">
            <a:avLst/>
          </a:prstGeom>
        </p:spPr>
      </p:pic>
      <p:pic>
        <p:nvPicPr>
          <p:cNvPr id="15" name="Рисунок 14" descr="img328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391"/>
              </a:clrFrom>
              <a:clrTo>
                <a:srgbClr val="FFF391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7661564" y="-17754"/>
            <a:ext cx="975912" cy="1440000"/>
          </a:xfrm>
          <a:prstGeom prst="rect">
            <a:avLst/>
          </a:prstGeom>
        </p:spPr>
      </p:pic>
      <p:pic>
        <p:nvPicPr>
          <p:cNvPr id="16" name="Рисунок 15" descr="img32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5605603" y="5538669"/>
            <a:ext cx="727306" cy="1080000"/>
          </a:xfrm>
          <a:prstGeom prst="rect">
            <a:avLst/>
          </a:prstGeom>
        </p:spPr>
      </p:pic>
      <p:pic>
        <p:nvPicPr>
          <p:cNvPr id="17" name="Рисунок 16" descr="img330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2EBBD"/>
              </a:clrFrom>
              <a:clrTo>
                <a:srgbClr val="F2EBB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0"/>
            <a:ext cx="1241600" cy="1440000"/>
          </a:xfrm>
          <a:prstGeom prst="rect">
            <a:avLst/>
          </a:prstGeom>
        </p:spPr>
      </p:pic>
      <p:pic>
        <p:nvPicPr>
          <p:cNvPr id="18" name="Рисунок 17" descr="img331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09334"/>
              </a:clrFrom>
              <a:clrTo>
                <a:srgbClr val="F0933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5418000"/>
            <a:ext cx="1198452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7</Words>
  <Application>Microsoft Office PowerPoint</Application>
  <PresentationFormat>Экран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</cp:revision>
  <dcterms:created xsi:type="dcterms:W3CDTF">2014-12-16T14:02:49Z</dcterms:created>
  <dcterms:modified xsi:type="dcterms:W3CDTF">2015-10-25T09:25:32Z</dcterms:modified>
</cp:coreProperties>
</file>