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74" r:id="rId4"/>
    <p:sldId id="275" r:id="rId5"/>
    <p:sldId id="276" r:id="rId6"/>
    <p:sldId id="277" r:id="rId7"/>
    <p:sldId id="278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1B9-730B-4DE9-A59D-A12F774A1937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A52-98FD-4789-B9DD-46DB2BD6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8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1B9-730B-4DE9-A59D-A12F774A1937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A52-98FD-4789-B9DD-46DB2BD6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1B9-730B-4DE9-A59D-A12F774A1937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A52-98FD-4789-B9DD-46DB2BD6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1B9-730B-4DE9-A59D-A12F774A1937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A52-98FD-4789-B9DD-46DB2BD6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1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1B9-730B-4DE9-A59D-A12F774A1937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A52-98FD-4789-B9DD-46DB2BD6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1B9-730B-4DE9-A59D-A12F774A1937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A52-98FD-4789-B9DD-46DB2BD6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5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1B9-730B-4DE9-A59D-A12F774A1937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A52-98FD-4789-B9DD-46DB2BD6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2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1B9-730B-4DE9-A59D-A12F774A1937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A52-98FD-4789-B9DD-46DB2BD6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7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1B9-730B-4DE9-A59D-A12F774A1937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A52-98FD-4789-B9DD-46DB2BD6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08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1B9-730B-4DE9-A59D-A12F774A1937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A52-98FD-4789-B9DD-46DB2BD6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16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1B9-730B-4DE9-A59D-A12F774A1937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A52-98FD-4789-B9DD-46DB2BD6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6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9E1B9-730B-4DE9-A59D-A12F774A1937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6DA52-98FD-4789-B9DD-46DB2BD6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9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467"/>
            <a:ext cx="12222104" cy="68664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33" y="-8467"/>
            <a:ext cx="3810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27111" y="2849033"/>
            <a:ext cx="6524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Почему надо чистить зубы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913511" y="6129867"/>
            <a:ext cx="410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Шепырева Людмила Леонидовна воспитатель ГБДОУ № 32 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1" y="4730492"/>
            <a:ext cx="1697739" cy="2127508"/>
          </a:xfrm>
          <a:prstGeom prst="rect">
            <a:avLst/>
          </a:prstGeom>
        </p:spPr>
      </p:pic>
      <p:pic>
        <p:nvPicPr>
          <p:cNvPr id="2050" name="Picture 2" descr="http://www.playing-field.ru/img/2015/052115/49517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57" y="4447822"/>
            <a:ext cx="2276610" cy="22549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9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467" y="8467"/>
            <a:ext cx="61637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68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467"/>
            <a:ext cx="12192000" cy="68664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88" y="0"/>
            <a:ext cx="59125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324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467"/>
            <a:ext cx="12192000" cy="68664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-8467"/>
            <a:ext cx="4913703" cy="6775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67" y="-90492"/>
            <a:ext cx="4836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2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467"/>
            <a:ext cx="12192000" cy="68664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85" y="0"/>
            <a:ext cx="4893705" cy="695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90" y="0"/>
            <a:ext cx="4859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2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467"/>
            <a:ext cx="12192000" cy="68664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33" y="0"/>
            <a:ext cx="650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9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7"/>
            <a:ext cx="12191999" cy="6849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0"/>
            <a:ext cx="7089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6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467"/>
            <a:ext cx="12192000" cy="68664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78" y="0"/>
            <a:ext cx="6053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3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шепырева</dc:creator>
  <cp:lastModifiedBy>людмила шепырева</cp:lastModifiedBy>
  <cp:revision>7</cp:revision>
  <dcterms:created xsi:type="dcterms:W3CDTF">2015-10-25T18:35:38Z</dcterms:created>
  <dcterms:modified xsi:type="dcterms:W3CDTF">2015-10-25T20:02:50Z</dcterms:modified>
</cp:coreProperties>
</file>