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2A1A-AEE7-4DCF-B836-EB622405EC55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81C441-D1D9-462C-A03F-7B1597A336D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Спортивный инвентарь для занятия спортом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714884"/>
            <a:ext cx="3271838" cy="781040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Выполнила студентка 2 курса магистратуры 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Капогузова</a:t>
            </a:r>
            <a:r>
              <a:rPr lang="ru-RU" sz="2400" dirty="0" smtClean="0">
                <a:solidFill>
                  <a:schemeClr val="tx1"/>
                </a:solidFill>
              </a:rPr>
              <a:t> Ксения Сергеевна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/>
          <a:lstStyle/>
          <a:p>
            <a:r>
              <a:rPr lang="ru-RU" dirty="0" smtClean="0"/>
              <a:t>Гимнастический козел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400" dirty="0" smtClean="0"/>
              <a:t>Гимнастический </a:t>
            </a:r>
            <a:r>
              <a:rPr lang="ru-RU" sz="2400" dirty="0"/>
              <a:t>козел представляет собой сборную конструкцию, состоящую из корпуса, неподвижной опоры и </a:t>
            </a:r>
            <a:r>
              <a:rPr lang="ru-RU" sz="2400" dirty="0" smtClean="0"/>
              <a:t>4-х выдвижных </a:t>
            </a:r>
            <a:r>
              <a:rPr lang="ru-RU" sz="2400" dirty="0"/>
              <a:t>опор</a:t>
            </a:r>
            <a:r>
              <a:rPr lang="ru-RU" sz="2400" dirty="0" smtClean="0"/>
              <a:t>. </a:t>
            </a:r>
            <a:endParaRPr lang="ru-RU" sz="24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23554" name="Picture 2" descr="http://www.graycell.ru/picture/big/kozyol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643158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643106" y="2143116"/>
            <a:ext cx="7643866" cy="35719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3100" dirty="0" smtClean="0"/>
              <a:t>Спорт для жизни очень важен.</a:t>
            </a:r>
            <a:br>
              <a:rPr lang="ru-RU" sz="3100" dirty="0" smtClean="0"/>
            </a:br>
            <a:r>
              <a:rPr lang="ru-RU" sz="3100" dirty="0" smtClean="0"/>
              <a:t>Он здоровье всем дает.</a:t>
            </a:r>
            <a:br>
              <a:rPr lang="ru-RU" sz="3100" dirty="0" smtClean="0"/>
            </a:br>
            <a:r>
              <a:rPr lang="ru-RU" sz="3100" dirty="0" smtClean="0"/>
              <a:t>На уроке физкультуры</a:t>
            </a:r>
            <a:br>
              <a:rPr lang="ru-RU" sz="3100" dirty="0" smtClean="0"/>
            </a:br>
            <a:r>
              <a:rPr lang="ru-RU" sz="3100" dirty="0" smtClean="0"/>
              <a:t>Узнаем мы про него.</a:t>
            </a:r>
            <a:br>
              <a:rPr lang="ru-RU" sz="3100" dirty="0" smtClean="0"/>
            </a:br>
            <a:r>
              <a:rPr lang="ru-RU" sz="3100" dirty="0" smtClean="0"/>
              <a:t>Мы играем в баскетбол,</a:t>
            </a:r>
            <a:br>
              <a:rPr lang="ru-RU" sz="3100" dirty="0" smtClean="0"/>
            </a:br>
            <a:r>
              <a:rPr lang="ru-RU" sz="3100" dirty="0" smtClean="0"/>
              <a:t>И футбол, и волейбол.</a:t>
            </a:r>
            <a:br>
              <a:rPr lang="ru-RU" sz="3100" dirty="0" smtClean="0"/>
            </a:br>
            <a:r>
              <a:rPr lang="ru-RU" sz="3100" dirty="0" smtClean="0"/>
              <a:t>Мы зарядку делаем,</a:t>
            </a:r>
            <a:br>
              <a:rPr lang="ru-RU" sz="3100" dirty="0" smtClean="0"/>
            </a:br>
            <a:r>
              <a:rPr lang="ru-RU" sz="3100" dirty="0" smtClean="0"/>
              <a:t>Приседаем, бегаем.</a:t>
            </a:r>
            <a:br>
              <a:rPr lang="ru-RU" sz="3100" dirty="0" smtClean="0"/>
            </a:br>
            <a:r>
              <a:rPr lang="ru-RU" sz="3100" dirty="0" smtClean="0"/>
              <a:t>Очень важен спорт для всех.</a:t>
            </a:r>
            <a:br>
              <a:rPr lang="ru-RU" sz="3100" dirty="0" smtClean="0"/>
            </a:br>
            <a:r>
              <a:rPr lang="ru-RU" sz="3100" dirty="0" smtClean="0"/>
              <a:t>Он – здоровье и успех.</a:t>
            </a:r>
            <a:br>
              <a:rPr lang="ru-RU" sz="3100" dirty="0" smtClean="0"/>
            </a:br>
            <a:endParaRPr lang="ru-RU" sz="31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2533" name="Picture 5" descr="C:\Users\Серёня\Desktop\471979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000240"/>
            <a:ext cx="4422683" cy="328614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714876" y="714356"/>
            <a:ext cx="40538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800" dirty="0">
                <a:latin typeface="+mj-lt"/>
              </a:rPr>
              <a:t>Жизнь требует </a:t>
            </a:r>
            <a:r>
              <a:rPr lang="ru-RU" sz="2800" dirty="0" smtClean="0">
                <a:latin typeface="+mj-lt"/>
              </a:rPr>
              <a:t>движения</a:t>
            </a:r>
          </a:p>
          <a:p>
            <a:pPr algn="r"/>
            <a:r>
              <a:rPr lang="ru-RU" sz="2800" dirty="0" smtClean="0">
                <a:latin typeface="+mj-lt"/>
              </a:rPr>
              <a:t>(Аристотель)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86808" cy="2571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Спортивный </a:t>
            </a:r>
            <a:r>
              <a:rPr lang="ru-RU" sz="2400" dirty="0"/>
              <a:t>инвентарь – это все то, что применяется </a:t>
            </a:r>
            <a:r>
              <a:rPr lang="ru-RU" sz="2400" dirty="0" smtClean="0"/>
              <a:t>при занятиях </a:t>
            </a:r>
            <a:r>
              <a:rPr lang="ru-RU" sz="2400" dirty="0"/>
              <a:t>спортом. 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 Можно</a:t>
            </a:r>
            <a:r>
              <a:rPr lang="ru-RU" sz="2400" dirty="0"/>
              <a:t>, конечно, заниматься спортом и без него, но с  инвентарем эффективность и разнообразность спортивных упражнений намного возрастает.</a:t>
            </a:r>
          </a:p>
        </p:txBody>
      </p:sp>
      <p:pic>
        <p:nvPicPr>
          <p:cNvPr id="24580" name="Picture 4" descr="http://bets-10.com/wp-content/uploads/2015/06/yeni-yuzler-icin-spor-bahisleri-1080x6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6874028" cy="3869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r>
              <a:rPr lang="ru-RU" dirty="0" smtClean="0"/>
              <a:t>Скакалка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30090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Скакалка </a:t>
            </a:r>
            <a:r>
              <a:rPr lang="ru-RU" sz="2400" dirty="0"/>
              <a:t>— спортивный снаряд для физических упражнений взрослых и </a:t>
            </a:r>
            <a:r>
              <a:rPr lang="ru-RU" sz="2400" dirty="0" smtClean="0"/>
              <a:t>детей. </a:t>
            </a:r>
            <a:r>
              <a:rPr lang="ru-RU" sz="2400" dirty="0"/>
              <a:t>Представляет собой синтетический или </a:t>
            </a:r>
            <a:r>
              <a:rPr lang="ru-RU" sz="2400" dirty="0" smtClean="0"/>
              <a:t>кожаный шнур. </a:t>
            </a:r>
            <a:r>
              <a:rPr lang="ru-RU" sz="2400" dirty="0"/>
              <a:t>Используется как один из спортивных снарядов в </a:t>
            </a:r>
            <a:r>
              <a:rPr lang="ru-RU" sz="2400" dirty="0" smtClean="0"/>
              <a:t>упражнениях </a:t>
            </a:r>
            <a:r>
              <a:rPr lang="ru-RU" sz="2400" dirty="0"/>
              <a:t>по </a:t>
            </a:r>
            <a:r>
              <a:rPr lang="ru-RU" sz="2400" dirty="0" smtClean="0"/>
              <a:t>художественной гимнастике.</a:t>
            </a:r>
            <a:endParaRPr lang="ru-RU" sz="2400" dirty="0"/>
          </a:p>
        </p:txBody>
      </p:sp>
      <p:pic>
        <p:nvPicPr>
          <p:cNvPr id="4098" name="Picture 2" descr="http://cs5.pikabu.ru/images/big_size_comm/2015-08_3/1439417649162637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14728"/>
            <a:ext cx="3143272" cy="3143272"/>
          </a:xfrm>
          <a:prstGeom prst="rect">
            <a:avLst/>
          </a:prstGeom>
          <a:noFill/>
        </p:spPr>
      </p:pic>
      <p:pic>
        <p:nvPicPr>
          <p:cNvPr id="4100" name="Picture 4" descr="http://chegdomyn.narod.ru/meny/deti/images/pic/0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929066"/>
            <a:ext cx="3643338" cy="2700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/>
          <a:lstStyle/>
          <a:p>
            <a:r>
              <a:rPr lang="ru-RU" dirty="0" smtClean="0"/>
              <a:t>Обруч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186766" cy="476886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Обруч</a:t>
            </a:r>
            <a:r>
              <a:rPr lang="ru-RU" sz="2400" dirty="0"/>
              <a:t> — </a:t>
            </a:r>
            <a:r>
              <a:rPr lang="ru-RU" sz="2400" dirty="0" smtClean="0"/>
              <a:t>спортивный тренажер</a:t>
            </a:r>
            <a:r>
              <a:rPr lang="ru-RU" sz="2400" dirty="0"/>
              <a:t> кольцевидной формы. Используется как один из спортивных снарядов в </a:t>
            </a:r>
            <a:r>
              <a:rPr lang="ru-RU" sz="2400" dirty="0" smtClean="0"/>
              <a:t>упражнениях </a:t>
            </a:r>
            <a:r>
              <a:rPr lang="ru-RU" sz="2400" dirty="0"/>
              <a:t>по </a:t>
            </a:r>
            <a:r>
              <a:rPr lang="ru-RU" sz="2400" dirty="0" smtClean="0"/>
              <a:t>художественной гимнастике.</a:t>
            </a:r>
            <a:endParaRPr lang="ru-RU" sz="2400" dirty="0"/>
          </a:p>
        </p:txBody>
      </p:sp>
      <p:pic>
        <p:nvPicPr>
          <p:cNvPr id="3074" name="Picture 2" descr="http://praslov-sport.ru/products_pictures/A_306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18851">
            <a:off x="286184" y="2960993"/>
            <a:ext cx="4286250" cy="3333750"/>
          </a:xfrm>
          <a:prstGeom prst="rect">
            <a:avLst/>
          </a:prstGeom>
          <a:noFill/>
        </p:spPr>
      </p:pic>
      <p:pic>
        <p:nvPicPr>
          <p:cNvPr id="3076" name="Picture 4" descr="http://allday.in.ua/img/f/17/16950/51a9b5c7cfce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350622">
            <a:off x="4704302" y="3237433"/>
            <a:ext cx="4046874" cy="2664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/>
          <a:lstStyle/>
          <a:p>
            <a:r>
              <a:rPr lang="ru-RU" dirty="0" smtClean="0"/>
              <a:t>Футбольный мяч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Футбольный </a:t>
            </a:r>
            <a:r>
              <a:rPr lang="ru-RU" sz="2400" dirty="0"/>
              <a:t>мяч — </a:t>
            </a:r>
            <a:r>
              <a:rPr lang="ru-RU" sz="2400" dirty="0" err="1"/>
              <a:t>мяч</a:t>
            </a:r>
            <a:r>
              <a:rPr lang="ru-RU" sz="2400" dirty="0"/>
              <a:t>, используемый для игры в </a:t>
            </a:r>
            <a:r>
              <a:rPr lang="ru-RU" sz="2400" dirty="0" smtClean="0"/>
              <a:t>футбол. Сшит </a:t>
            </a:r>
            <a:r>
              <a:rPr lang="ru-RU" sz="2400" dirty="0"/>
              <a:t>из 32 многоугольников черного и белого цвета.</a:t>
            </a:r>
          </a:p>
        </p:txBody>
      </p:sp>
      <p:pic>
        <p:nvPicPr>
          <p:cNvPr id="2050" name="Picture 2" descr="http://www.gp24.pl/apps/pbcsi.dll/bilde?Site=GP&amp;Date=20130318&amp;Category=PILKANOZNA&amp;ArtNo=130319480&amp;Ref=AR&amp;border=0&amp;MaxW=1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928934"/>
            <a:ext cx="4310092" cy="3232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/>
          <a:lstStyle/>
          <a:p>
            <a:r>
              <a:rPr lang="ru-RU" dirty="0" smtClean="0"/>
              <a:t>Баскетбольный мяч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Баскетбольный </a:t>
            </a:r>
            <a:r>
              <a:rPr lang="ru-RU" sz="2400" dirty="0"/>
              <a:t>мяч — накачанный мяч для игры в баскетбол. Оранжевого цвета с рисунком из </a:t>
            </a:r>
            <a:r>
              <a:rPr lang="ru-RU" sz="2400" dirty="0" smtClean="0"/>
              <a:t>восьми </a:t>
            </a:r>
            <a:r>
              <a:rPr lang="ru-RU" sz="2400" dirty="0"/>
              <a:t>вставок и черных швов.</a:t>
            </a:r>
          </a:p>
        </p:txBody>
      </p:sp>
      <p:pic>
        <p:nvPicPr>
          <p:cNvPr id="1026" name="Picture 2" descr="http://tipstops.ru/images/post/7be5f07867b0f2995cf762817537ed7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643182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r>
              <a:rPr lang="ru-RU" dirty="0" smtClean="0"/>
              <a:t>Волейбольный мяч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/>
              <a:t>     </a:t>
            </a:r>
            <a:r>
              <a:rPr lang="ru-RU" sz="2400" dirty="0" smtClean="0"/>
              <a:t>Волейбольный</a:t>
            </a:r>
            <a:r>
              <a:rPr lang="ru-RU" sz="2400" dirty="0"/>
              <a:t> мяч состоит из шести панелей кожи (естественной или искусственной), натянутой вокруг каркаса. Каждая панель состоит из трёх секций или рядов. Мяч может быть разноцветным или полностью белым.</a:t>
            </a:r>
          </a:p>
        </p:txBody>
      </p:sp>
      <p:pic>
        <p:nvPicPr>
          <p:cNvPr id="21506" name="Picture 2" descr="http://img04.olx.ua/images_slandocomua/211196350_2_1000x700_voleybolnyy-myach-nedorogo-fotograf_rev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786058"/>
            <a:ext cx="5214974" cy="3912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r>
              <a:rPr lang="ru-RU" dirty="0" smtClean="0"/>
              <a:t>Лыжи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cs typeface="Times New Roman" pitchFamily="18" charset="0"/>
              </a:rPr>
              <a:t>    Лыжи</a:t>
            </a:r>
            <a:r>
              <a:rPr lang="ru-RU" sz="2400" dirty="0">
                <a:cs typeface="Times New Roman" pitchFamily="18" charset="0"/>
              </a:rPr>
              <a:t> — приспособление для перемещения </a:t>
            </a:r>
            <a:r>
              <a:rPr lang="ru-RU" sz="2400" dirty="0" smtClean="0">
                <a:cs typeface="Times New Roman" pitchFamily="18" charset="0"/>
              </a:rPr>
              <a:t>человека по</a:t>
            </a:r>
            <a:r>
              <a:rPr lang="ru-RU" sz="2400" dirty="0">
                <a:cs typeface="Times New Roman" pitchFamily="18" charset="0"/>
              </a:rPr>
              <a:t> </a:t>
            </a:r>
            <a:r>
              <a:rPr lang="ru-RU" sz="2400" dirty="0" smtClean="0">
                <a:cs typeface="Times New Roman" pitchFamily="18" charset="0"/>
              </a:rPr>
              <a:t>снегу. </a:t>
            </a:r>
            <a:r>
              <a:rPr lang="ru-RU" sz="2400" dirty="0">
                <a:cs typeface="Times New Roman" pitchFamily="18" charset="0"/>
              </a:rPr>
              <a:t>Представляют собой две длинные (150—220 сантиметров) деревянные или пластиковые планки с заострёнными и загнутыми носками. </a:t>
            </a:r>
            <a:endParaRPr lang="ru-RU" sz="2400" dirty="0" smtClean="0"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cs typeface="Times New Roman" pitchFamily="18" charset="0"/>
            </a:endParaRPr>
          </a:p>
        </p:txBody>
      </p:sp>
      <p:pic>
        <p:nvPicPr>
          <p:cNvPr id="20482" name="Picture 2" descr="http://www.telegraph.co.uk/inluxury/4766/1378815978888/chanel_skis_2445753ajpg/ALTERNATES/w940-land/chanel_skis_244575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928934"/>
            <a:ext cx="5715008" cy="3556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/>
          <a:lstStyle/>
          <a:p>
            <a:r>
              <a:rPr lang="ru-RU" dirty="0" smtClean="0"/>
              <a:t>Шведская стенка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5686436" cy="44720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2400" dirty="0" smtClean="0"/>
              <a:t>Шведская </a:t>
            </a:r>
            <a:r>
              <a:rPr lang="ru-RU" sz="2400" dirty="0"/>
              <a:t>стенка </a:t>
            </a:r>
            <a:r>
              <a:rPr lang="ru-RU" sz="2400" dirty="0" smtClean="0"/>
              <a:t>—гимнастический снаряд из </a:t>
            </a:r>
            <a:r>
              <a:rPr lang="ru-RU" sz="2400" dirty="0"/>
              <a:t>вертикальных стоек с поперечными округлыми перекладинами </a:t>
            </a:r>
            <a:r>
              <a:rPr lang="ru-RU" sz="2400" dirty="0" smtClean="0"/>
              <a:t>(лестница).</a:t>
            </a:r>
            <a:endParaRPr lang="ru-RU" sz="2400" dirty="0"/>
          </a:p>
        </p:txBody>
      </p:sp>
      <p:pic>
        <p:nvPicPr>
          <p:cNvPr id="19460" name="Picture 4" descr="http://trenazhery.ru/upload/iblock/962/96234afa342c40c68194de70d39dd7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285860"/>
            <a:ext cx="3000396" cy="5334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153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Спортивный инвентарь для занятия спортом</vt:lpstr>
      <vt:lpstr>Слайд 2</vt:lpstr>
      <vt:lpstr>Скакалка</vt:lpstr>
      <vt:lpstr>Обруч</vt:lpstr>
      <vt:lpstr>Футбольный мяч</vt:lpstr>
      <vt:lpstr>Баскетбольный мяч</vt:lpstr>
      <vt:lpstr>Волейбольный мяч</vt:lpstr>
      <vt:lpstr>Лыжи</vt:lpstr>
      <vt:lpstr>Шведская стенка</vt:lpstr>
      <vt:lpstr>Гимнастический козел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Спортивный инвентарь для занятия спортом</dc:title>
  <dc:creator>Серёня</dc:creator>
  <cp:lastModifiedBy>Серёня</cp:lastModifiedBy>
  <cp:revision>12</cp:revision>
  <dcterms:created xsi:type="dcterms:W3CDTF">2015-10-18T14:44:34Z</dcterms:created>
  <dcterms:modified xsi:type="dcterms:W3CDTF">2015-10-18T16:40:53Z</dcterms:modified>
</cp:coreProperties>
</file>