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D815-8B11-4F62-949A-B3CE952B1084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484C-E313-4586-8570-143F8F70A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D815-8B11-4F62-949A-B3CE952B1084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484C-E313-4586-8570-143F8F70A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D815-8B11-4F62-949A-B3CE952B1084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484C-E313-4586-8570-143F8F70A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D815-8B11-4F62-949A-B3CE952B1084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484C-E313-4586-8570-143F8F70A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D815-8B11-4F62-949A-B3CE952B1084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484C-E313-4586-8570-143F8F70A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D815-8B11-4F62-949A-B3CE952B1084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484C-E313-4586-8570-143F8F70A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D815-8B11-4F62-949A-B3CE952B1084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484C-E313-4586-8570-143F8F70A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D815-8B11-4F62-949A-B3CE952B1084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484C-E313-4586-8570-143F8F70A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D815-8B11-4F62-949A-B3CE952B1084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484C-E313-4586-8570-143F8F70A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D815-8B11-4F62-949A-B3CE952B1084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484C-E313-4586-8570-143F8F70A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9D815-8B11-4F62-949A-B3CE952B1084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9484C-E313-4586-8570-143F8F70A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9D815-8B11-4F62-949A-B3CE952B1084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9484C-E313-4586-8570-143F8F70A2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junna-moric.ru/biografiya/" TargetMode="External"/><Relationship Id="rId2" Type="http://schemas.openxmlformats.org/officeDocument/2006/relationships/hyperlink" Target="http://www.livelib.ru/author/119228/top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yandex.ru/images/search?img_url=http://megaslovo.ru/upload/iblock/303/30343ca2b8766b1d87b52541f20a460d.jpg&amp;text=%D0%BF%D0%BE%D0%BD%D0%B8%20%D0%B1%D0%B5%D0%B3%D0%B0%D0%B5%D1%82%20%D0%BF%D0%BE%20%D0%BA%D1%80%D1%83%D0%B3%D1%83%20%D0%BA%D0%B0%D1%80%D1%82%D0%B8%D0%BD%D0%BA%D0%B0%20%D0%B8%D0%B7%20%D0%BC%D1%83%D0%BB%D1%8C%D1%82%D1%84%D0%B8%D0%BB%D1%8C%D0%BC%D0%B0&amp;redircnt=1445620248.1&amp;noreask=1&amp;pos=6&amp;rpt=simage&amp;lr=19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Юнна Петровна </a:t>
            </a:r>
            <a:r>
              <a:rPr lang="ru-RU" dirty="0" err="1" smtClean="0"/>
              <a:t>Мориц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841648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/>
              <a:t>Подготовила учитель начальных классов </a:t>
            </a:r>
          </a:p>
          <a:p>
            <a:pPr algn="r"/>
            <a:r>
              <a:rPr lang="ru-RU" sz="1600" dirty="0" smtClean="0"/>
              <a:t>Рычкова Ирина Валерьевна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04856" cy="1162050"/>
          </a:xfrm>
        </p:spPr>
        <p:txBody>
          <a:bodyPr/>
          <a:lstStyle/>
          <a:p>
            <a:pPr algn="ctr"/>
            <a:r>
              <a:rPr lang="ru-RU" dirty="0" smtClean="0"/>
              <a:t>Используемые интернет - 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0432" y="273050"/>
            <a:ext cx="226368" cy="58531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6491064" cy="4691063"/>
          </a:xfrm>
        </p:spPr>
        <p:txBody>
          <a:bodyPr/>
          <a:lstStyle/>
          <a:p>
            <a:r>
              <a:rPr lang="en-US" u="sng" dirty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>
                <a:hlinkClick r:id="rId2"/>
              </a:rPr>
              <a:t>www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livelib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ru</a:t>
            </a:r>
            <a:r>
              <a:rPr lang="ru-RU" u="sng" dirty="0">
                <a:hlinkClick r:id="rId2"/>
              </a:rPr>
              <a:t>/</a:t>
            </a:r>
            <a:r>
              <a:rPr lang="en-US" u="sng" dirty="0">
                <a:hlinkClick r:id="rId2"/>
              </a:rPr>
              <a:t>author</a:t>
            </a:r>
            <a:r>
              <a:rPr lang="ru-RU" u="sng" dirty="0">
                <a:hlinkClick r:id="rId2"/>
              </a:rPr>
              <a:t>/119228/</a:t>
            </a:r>
            <a:r>
              <a:rPr lang="en-US" u="sng" dirty="0" smtClean="0">
                <a:hlinkClick r:id="rId2"/>
              </a:rPr>
              <a:t>top</a:t>
            </a:r>
            <a:endParaRPr lang="ru-RU" u="sng" dirty="0" smtClean="0"/>
          </a:p>
          <a:p>
            <a:r>
              <a:rPr lang="en-US" u="sng" dirty="0">
                <a:hlinkClick r:id="rId3"/>
              </a:rPr>
              <a:t>http://junna-moric.ru/biografiya/</a:t>
            </a:r>
            <a:endParaRPr lang="ru-RU" dirty="0"/>
          </a:p>
          <a:p>
            <a:r>
              <a:rPr lang="en-US" u="sng" dirty="0">
                <a:hlinkClick r:id="rId4"/>
              </a:rPr>
              <a:t>https://yandex.ru/images/search?img_</a:t>
            </a:r>
            <a:r>
              <a:rPr lang="en-US" dirty="0"/>
              <a:t> </a:t>
            </a:r>
            <a:endParaRPr lang="ru-RU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201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Детская поэтесса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junna-moric.ru/wp-content/gallery/gallery/7.jpg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944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Родилась 2 июня 1937 года в Киеве.</a:t>
            </a:r>
          </a:p>
          <a:p>
            <a:r>
              <a:rPr lang="ru-RU" dirty="0"/>
              <a:t>В 1941-45 годах мать, отец, старшая сестра и я жили в Челябинске, отец работал на военном заводе.</a:t>
            </a:r>
          </a:p>
          <a:p>
            <a:r>
              <a:rPr lang="ru-RU" dirty="0"/>
              <a:t>В 1954 году я закончила школу в Киеве и поступила на заочное отделение филологического факультета.</a:t>
            </a:r>
          </a:p>
          <a:p>
            <a:r>
              <a:rPr lang="ru-RU" dirty="0"/>
              <a:t>В 1955-ом поступила на дневное отделение поэзии Литературного института в Москве и закончила его в 1961 году.</a:t>
            </a:r>
          </a:p>
          <a:p>
            <a:r>
              <a:rPr lang="ru-RU" dirty="0"/>
              <a:t>В 1961 году вышла моя первая книга в Москве "Мыс Желания" </a:t>
            </a:r>
          </a:p>
          <a:p>
            <a:r>
              <a:rPr lang="ru-RU" dirty="0"/>
              <a:t>Моя вторая книга "Лоза" вышла в Москве через 9 лет.</a:t>
            </a:r>
          </a:p>
          <a:p>
            <a:r>
              <a:rPr lang="ru-RU" dirty="0"/>
              <a:t>я смогла напечатать в 1963 году куст стихотворений для детей в журнале "Юность", где по этому случаю возникла рубрика "Для младших братьев и сестёр". Читатель мгновенно мне заплатил </a:t>
            </a:r>
            <a:r>
              <a:rPr lang="ru-RU" dirty="0" err="1"/>
              <a:t>люблями</a:t>
            </a:r>
            <a:r>
              <a:rPr lang="ru-RU" dirty="0"/>
              <a:t>.</a:t>
            </a:r>
          </a:p>
          <a:p>
            <a:r>
              <a:rPr lang="ru-RU" dirty="0"/>
              <a:t>Детские стихи Юнны Петровны — добрые, искренние, ироничные, юмористичные и парадоксальные – многие увековечены в мультфильмах («Ёжик резиновый», «Большой секрет для маленькой компании», «Любимый пони»…).</a:t>
            </a:r>
          </a:p>
          <a:p>
            <a:r>
              <a:rPr lang="ru-RU" dirty="0"/>
              <a:t>На стихи Юнны </a:t>
            </a:r>
            <a:r>
              <a:rPr lang="ru-RU" dirty="0" err="1"/>
              <a:t>Мориц</a:t>
            </a:r>
            <a:r>
              <a:rPr lang="ru-RU" dirty="0"/>
              <a:t> написано и исполняется множество песен для детей и взрослых.</a:t>
            </a:r>
          </a:p>
          <a:p>
            <a:r>
              <a:rPr lang="ru-RU" dirty="0"/>
              <a:t>Её стихи переведены на многие языки мира (японский, турецкий, китайский).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496757"/>
            <a:ext cx="5486400" cy="516419"/>
          </a:xfrm>
        </p:spPr>
        <p:txBody>
          <a:bodyPr/>
          <a:lstStyle/>
          <a:p>
            <a:r>
              <a:rPr lang="ru-RU" dirty="0" smtClean="0"/>
              <a:t>«Большой Секрет для маленькой компании»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74545"/>
            <a:ext cx="3372807" cy="3968353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1159024"/>
          </a:xfrm>
        </p:spPr>
        <p:txBody>
          <a:bodyPr/>
          <a:lstStyle/>
          <a:p>
            <a:r>
              <a:rPr lang="ru-RU" dirty="0"/>
              <a:t>Книга содержит стихи для детей, размещенные по разделам: "Веселый завтрак", "Дом гнома, гном - дома!", "Все не от питания, а от воспитания!", "Море чудес".</a:t>
            </a:r>
          </a:p>
          <a:p>
            <a:endParaRPr lang="ru-RU" dirty="0"/>
          </a:p>
        </p:txBody>
      </p:sp>
      <p:pic>
        <p:nvPicPr>
          <p:cNvPr id="5" name="Рисунок 4" descr="Юнна Мориц — Большой секрет для маленькой компани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20688"/>
            <a:ext cx="3329399" cy="38760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700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3565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Тумбер</a:t>
            </a:r>
            <a:r>
              <a:rPr lang="ru-RU" dirty="0" smtClean="0"/>
              <a:t>- </a:t>
            </a:r>
            <a:r>
              <a:rPr lang="ru-RU" dirty="0" err="1" smtClean="0"/>
              <a:t>Бумбер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/>
          <a:lstStyle/>
          <a:p>
            <a:r>
              <a:rPr lang="ru-RU" dirty="0"/>
              <a:t>"</a:t>
            </a:r>
            <a:r>
              <a:rPr lang="ru-RU" dirty="0" err="1"/>
              <a:t>Тумбер-Бумбер</a:t>
            </a:r>
            <a:r>
              <a:rPr lang="ru-RU" dirty="0"/>
              <a:t>" - новые "ужасно прекрасные" стихи Юнны </a:t>
            </a:r>
            <a:r>
              <a:rPr lang="ru-RU" dirty="0" err="1"/>
              <a:t>Мориц</a:t>
            </a:r>
            <a:r>
              <a:rPr lang="ru-RU" dirty="0"/>
              <a:t> с восхитительными иллюстрациями Евгения </a:t>
            </a:r>
            <a:r>
              <a:rPr lang="ru-RU" dirty="0" err="1"/>
              <a:t>Антоненкова</a:t>
            </a:r>
            <a:r>
              <a:rPr lang="ru-RU" dirty="0"/>
              <a:t>, изданные в серии "Волшебная строка", создатели которой позаботились о том, чтобы, оставив важные дела, вы посвятили все свое время чтению.</a:t>
            </a:r>
          </a:p>
          <a:p>
            <a:endParaRPr lang="ru-RU" dirty="0"/>
          </a:p>
        </p:txBody>
      </p:sp>
      <p:pic>
        <p:nvPicPr>
          <p:cNvPr id="5" name="Рисунок 4" descr="Юнна Мориц — Тумбер-Бумбер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16" b="1511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3963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3565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«Двигайте ушами»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/>
          <a:lstStyle/>
          <a:p>
            <a:r>
              <a:rPr lang="ru-RU" dirty="0"/>
              <a:t>В этой удивительной книге собраны замечательные стихи, и в том числе с Большим Секретом, стихи эксцентрические, музыкальные (их можно петь), развивающие в ребенке интерес к игре слов, образное мышление и чувство юмора.</a:t>
            </a:r>
          </a:p>
        </p:txBody>
      </p:sp>
      <p:pic>
        <p:nvPicPr>
          <p:cNvPr id="5" name="Рисунок 4" descr="Юнна Мориц — Двигайте ушами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91" b="21591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906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428600"/>
          </a:xfrm>
        </p:spPr>
        <p:txBody>
          <a:bodyPr/>
          <a:lstStyle/>
          <a:p>
            <a:r>
              <a:rPr lang="ru-RU" dirty="0" smtClean="0"/>
              <a:t>«Большой секрет для маленькой компании»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9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http://j.livelib.ru/boocover/1000112101/l/013e/Yunna_Morits__Bolshoj_sekret_dlya_malenkoj_kompanii._Stihi.jpg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30" b="2093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0018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Мультфильм «Пони </a:t>
            </a:r>
            <a:r>
              <a:rPr lang="ru-RU" dirty="0"/>
              <a:t>бегает по </a:t>
            </a:r>
            <a:r>
              <a:rPr lang="ru-RU" dirty="0" smtClean="0"/>
              <a:t>кругу»</a:t>
            </a:r>
            <a:r>
              <a:rPr lang="ru-RU" dirty="0"/>
              <a:t> (1974)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В зоопарке жил маленький пони, который катал детей и мечтал участвовать в военном параде. Однажды в зоопарк пришел генерал и решил покататься на пони. Во время катания генерал вспомнил своё детство и представил себя маленьким мальчиком. А пони понял, что его работа — дарить радость детям и взрослым, и то, что он делает, не менее важно, чем участие в парадах.</a:t>
            </a:r>
          </a:p>
          <a:p>
            <a:endParaRPr lang="ru-RU" dirty="0"/>
          </a:p>
        </p:txBody>
      </p:sp>
      <p:pic>
        <p:nvPicPr>
          <p:cNvPr id="5" name="Объект 4" descr="http://img13.nnm.ru/d/0/a/5/c/d0a5cd001ff7ef37d072dd158febeab4_full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548680"/>
            <a:ext cx="5111750" cy="4633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0953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Мультфильм «Сказка </a:t>
            </a:r>
            <a:r>
              <a:rPr lang="ru-RU" dirty="0"/>
              <a:t>о потерянном времени </a:t>
            </a:r>
            <a:r>
              <a:rPr lang="ru-RU" dirty="0" smtClean="0"/>
              <a:t>» (</a:t>
            </a:r>
            <a:r>
              <a:rPr lang="ru-RU" dirty="0"/>
              <a:t>1978)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Трое пожилых злых волшебников, желая вернуть молодость, отнимают у троих ребят время, которое те легкомысленно теряли, прогуливая школу и бездельничая. В результате волшебники превращаются в детей, а дети — в стариков. Не желая оставаться стариками, превращённые дети преследуют волшебников до их избушки в волшебном лесу и, подслушав их разговор, выясняют, как им превратиться обратно: для этого нужно перевести стрелки на часах в избушке волшебников. Общими усилиями дети поворачивают стрелки и снова превращаются в детей, а волшебники вновь становятся стариками.</a:t>
            </a:r>
          </a:p>
          <a:p>
            <a:endParaRPr lang="ru-RU" dirty="0"/>
          </a:p>
        </p:txBody>
      </p:sp>
      <p:pic>
        <p:nvPicPr>
          <p:cNvPr id="5" name="Объект 4" descr="http://6.firepic.org/6/images/2014-04/24/1a5w2uryv1lc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620688"/>
            <a:ext cx="5111750" cy="45080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05044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fee274eec8975bd4ed446e3fac328d22523f6a"/>
</p:tagLst>
</file>

<file path=ppt/theme/theme1.xml><?xml version="1.0" encoding="utf-8"?>
<a:theme xmlns:a="http://schemas.openxmlformats.org/drawingml/2006/main" name="Юнна Мориц 2 класс">
  <a:themeElements>
    <a:clrScheme name="Стандартная">
      <a:dk1>
        <a:sysClr val="windowText" lastClr="000000"/>
      </a:dk1>
      <a:lt1>
        <a:sysClr val="window" lastClr="DFECF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Юнна Мориц 2 класс</Template>
  <TotalTime>15</TotalTime>
  <Words>430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Юнна Мориц 2 класс</vt:lpstr>
      <vt:lpstr>Юнна Петровна Мориц</vt:lpstr>
      <vt:lpstr>Детская поэтесса</vt:lpstr>
      <vt:lpstr>Биография</vt:lpstr>
      <vt:lpstr>«Большой Секрет для маленькой компании»</vt:lpstr>
      <vt:lpstr>«Тумбер- Бумбер»</vt:lpstr>
      <vt:lpstr>«Двигайте ушами»</vt:lpstr>
      <vt:lpstr>«Большой секрет для маленькой компании»</vt:lpstr>
      <vt:lpstr>Мультфильм «Пони бегает по кругу» (1974)</vt:lpstr>
      <vt:lpstr>Мультфильм «Сказка о потерянном времени » (1978)</vt:lpstr>
      <vt:lpstr>Используемые интернет - ресурсы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Юнна Петровна Мориц</dc:title>
  <dc:creator>Ирина</dc:creator>
  <cp:lastModifiedBy>Ирина</cp:lastModifiedBy>
  <cp:revision>3</cp:revision>
  <dcterms:created xsi:type="dcterms:W3CDTF">2015-10-23T17:19:42Z</dcterms:created>
  <dcterms:modified xsi:type="dcterms:W3CDTF">2015-10-23T17:36:26Z</dcterms:modified>
</cp:coreProperties>
</file>