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2400" y="152400"/>
            <a:ext cx="8846909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АНТОН ПАВЛОВИЧ ЧЕХОВ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52600" y="1143000"/>
            <a:ext cx="57150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1860 -1904</a:t>
            </a:r>
            <a:endParaRPr lang="ru-RU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8" name="Picture 4" descr="C:\Documents and Settings\Администратор\Мои документы\Мои рисунки\ANTON_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3517900" cy="457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9" name="Picture 5" descr="C:\Documents and Settings\Администратор\Мои документы\Мои рисунки\___1_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971800"/>
            <a:ext cx="4191000" cy="292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истратор\Мои документы\Мои рисунки\melihovo_10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"/>
            <a:ext cx="5715000" cy="6248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дминистратор\Мои документы\Мои рисунки\melihovo_11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848600" cy="5638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дминистратор\Мои документы\Мои рисунки\melihovo_13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305800" cy="5562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Администратор\Мои документы\Мои рисунки\melihovo_5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534400" cy="5791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Documents and Settings\Администратор\Мои документы\Мои рисунки\Chehov_house_in_1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90800"/>
            <a:ext cx="4876800" cy="41529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5365" name="Picture 5" descr="C:\Documents and Settings\Администратор\Мои документы\Мои рисунки\424px-Chehov_house_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33400"/>
            <a:ext cx="4038600" cy="57054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304800" y="762000"/>
            <a:ext cx="4343401" cy="1323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Л Т А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Администратор\Мои документы\Мои рисунки\Anton_Chekhov_and_Olga_Knipper,_1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"/>
            <a:ext cx="5410200" cy="6172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дминистратор\Мои документы\Мои рисунки\chekho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76400"/>
            <a:ext cx="3714750" cy="4953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3477118" y="457200"/>
            <a:ext cx="21916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1904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1800" y="228600"/>
            <a:ext cx="29899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СЕМЬЯ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Documents and Settings\Администратор\Мои документы\Мои рисунки\dnevni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3581400" cy="5207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051" name="Picture 3" descr="C:\Documents and Settings\Администратор\Мои документы\Мои рисунки\Chekhov_with_family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057400"/>
            <a:ext cx="4933950" cy="38004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Мои документы\Мои рисунки\Chekhov_Birth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229600" cy="4648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905000" y="457200"/>
            <a:ext cx="5486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 А Г А Н Р О Г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Мои документы\Мои рисунки\taganrog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685800"/>
            <a:ext cx="3784600" cy="5791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Мои документы\Мои рисунки\taganrog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7772400" cy="5257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Мои документы\Мои рисунки\800PX-~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590800"/>
            <a:ext cx="6173787" cy="4038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7171" name="Picture 3" descr="C:\Documents and Settings\Администратор\Мои документы\Мои рисунки\RussiaSakhalin2007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4343400" cy="2895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648199" y="762000"/>
            <a:ext cx="42672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САХАЛИН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Мои документы\Мои рисунки\598px-Moscow_Malaya_Dmitrovka_Street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25" y="576263"/>
            <a:ext cx="5695950" cy="57054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7400" y="304800"/>
            <a:ext cx="507863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 Е Л И Х О В О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 descr="C:\Documents and Settings\Администратор\Мои документы\Мои рисунки\800px-Meliho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620000" cy="52197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истратор\Мои документы\Мои рисунки\melihovo_14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71600"/>
            <a:ext cx="6248400" cy="4178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245</TotalTime>
  <Words>29</Words>
  <Application>Microsoft Office PowerPoint</Application>
  <PresentationFormat>Экран (4:3)</PresentationFormat>
  <Paragraphs>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27</cp:revision>
  <dcterms:modified xsi:type="dcterms:W3CDTF">2015-10-25T13:46:56Z</dcterms:modified>
</cp:coreProperties>
</file>