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1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1/20/2010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1/20/2010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" y="457200"/>
            <a:ext cx="88392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Толстой Лев Николаевич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2667000"/>
            <a:ext cx="7315200" cy="2514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endParaRPr lang="ru-RU" sz="4000" dirty="0" smtClean="0"/>
          </a:p>
          <a:p>
            <a:r>
              <a:rPr lang="ru-RU" sz="22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1828 -1910</a:t>
            </a:r>
            <a:endParaRPr lang="ru-RU" sz="2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" y="1905000"/>
            <a:ext cx="8382000" cy="3352800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6305" y="2967335"/>
            <a:ext cx="839140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Г  А  Л  Е  Р  Е  Я</a:t>
            </a:r>
            <a:endParaRPr lang="ru-RU" sz="8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Администратор\Мои документы\Мои рисунки\Tolstoi-lev-li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90600"/>
            <a:ext cx="7696199" cy="5638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Администратор\Мои документы\Мои рисунки\462px-Leon_tolsto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3962400" cy="5410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0243" name="Picture 3" descr="C:\Documents and Settings\Администратор\Мои документы\Мои рисунки\446px-Ge_Tolsto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914400"/>
            <a:ext cx="4248150" cy="57054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Администратор\Мои документы\Мои рисунки\Ilya_Efimovich_Repin_(1844-1930)_-_Portrait_of_Leo_Tolstoy_(188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4039760" cy="5760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1267" name="Picture 3" descr="C:\Documents and Settings\Администратор\Мои документы\Мои рисунки\495px-Ilja_Jefimowitsch_Repin_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43000"/>
            <a:ext cx="4424847" cy="5364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Администратор\Мои документы\Мои рисунки\Leo_Tolstoy_by_Nester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838200"/>
            <a:ext cx="5410200" cy="5867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Администратор\Мои документы\Мои рисунки\L__Tolstoy_by_Mesh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0"/>
            <a:ext cx="8458200" cy="5867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Администратор\Мои документы\Мои рисунки\L_N_Tolstoy_Prokudin-Gors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"/>
            <a:ext cx="5334000" cy="6553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Мои документы\Мои рисунки\Ilya_Efimovich_Repin_(1844-1930)_-_Portrait_of_Leo_Tolstoy_(188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685800"/>
            <a:ext cx="4495800" cy="6019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6128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</a:t>
            </a:r>
            <a:r>
              <a:rPr lang="ru-RU" sz="89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РОДИТЕЛИ</a:t>
            </a:r>
            <a:endParaRPr lang="ru-RU" sz="89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  <a:r>
              <a:rPr lang="ru-RU" sz="2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Мария Николаевна</a:t>
            </a:r>
            <a:endParaRPr lang="ru-RU" sz="2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Николай Ильич</a:t>
            </a:r>
            <a:endParaRPr lang="ru-RU" sz="2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1" name="Picture 3" descr="C:\Documents and Settings\Администратор\Мои документы\Мои рисунки\pvolk2.gi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438400"/>
            <a:ext cx="3733799" cy="4267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52" name="Picture 4" descr="C:\Documents and Settings\Администратор\Мои документы\Мои рисунки\Tolstoy_Nicolay_Ilyich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8733" y="2438400"/>
            <a:ext cx="3954359" cy="426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" y="990600"/>
            <a:ext cx="4876800" cy="1219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dirty="0" smtClean="0"/>
          </a:p>
          <a:p>
            <a:r>
              <a:rPr lang="ru-RU" sz="2800" dirty="0" smtClean="0"/>
              <a:t>Сергей, </a:t>
            </a:r>
            <a:r>
              <a:rPr lang="ru-RU" sz="2800" dirty="0" err="1" smtClean="0"/>
              <a:t>Николай,Дмитрий</a:t>
            </a:r>
            <a:r>
              <a:rPr lang="ru-RU" sz="2800" dirty="0" smtClean="0"/>
              <a:t> и Лев Толстые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105400" y="1219200"/>
            <a:ext cx="3584575" cy="609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    Мария - сестра</a:t>
            </a:r>
            <a:endParaRPr lang="ru-RU" sz="3200" dirty="0"/>
          </a:p>
        </p:txBody>
      </p:sp>
      <p:pic>
        <p:nvPicPr>
          <p:cNvPr id="3074" name="Picture 2" descr="C:\Documents and Settings\Администратор\Мои документы\Мои рисунки\32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667000"/>
            <a:ext cx="4953000" cy="36979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075" name="Picture 3" descr="C:\Documents and Settings\Администратор\Мои документы\Мои рисунки\0082-01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133600"/>
            <a:ext cx="3404172" cy="434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ЗА    ОБОРОНУ      СЕВАСТОПОЛЯ  </a:t>
            </a:r>
            <a:endParaRPr lang="ru-RU" dirty="0"/>
          </a:p>
        </p:txBody>
      </p:sp>
      <p:pic>
        <p:nvPicPr>
          <p:cNvPr id="4101" name="Picture 5" descr="C:\Documents and Settings\Администратор\Мои документы\Мои рисунки\tolstoy-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81200"/>
            <a:ext cx="3294821" cy="4433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104" name="Picture 8" descr="C:\Documents and Settings\Администратор\Мои документы\Мои рисунки\5465_4_PreviewImag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752600"/>
            <a:ext cx="2295525" cy="2295525"/>
          </a:xfrm>
          <a:prstGeom prst="rect">
            <a:avLst/>
          </a:prstGeom>
          <a:noFill/>
        </p:spPr>
      </p:pic>
      <p:pic>
        <p:nvPicPr>
          <p:cNvPr id="4105" name="Picture 9" descr="C:\Documents and Settings\Администратор\Мои документы\Мои рисунки\za_oboronu_sevastopol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3990975"/>
            <a:ext cx="2381250" cy="2867025"/>
          </a:xfrm>
          <a:prstGeom prst="rect">
            <a:avLst/>
          </a:prstGeom>
          <a:noFill/>
        </p:spPr>
      </p:pic>
      <p:pic>
        <p:nvPicPr>
          <p:cNvPr id="4106" name="Picture 10" descr="C:\Documents and Settings\Администратор\Мои документы\Мои рисунки\450px-Stele_in_Memory_of_Leo_Tolstoy's_Stay_on_the_4th_Bastion_in_Sevastopo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2057400"/>
            <a:ext cx="2971800" cy="457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1000" y="990600"/>
            <a:ext cx="8305800" cy="11430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3" name="Picture 3" descr="C:\Documents and Settings\Администратор\Мои документы\Мои рисунки\tula_0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438400"/>
            <a:ext cx="3810000" cy="28575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5124" name="Picture 4" descr="C:\Documents and Settings\Администратор\Мои документы\Мои рисунки\800px-Tolstoy_plough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048000"/>
            <a:ext cx="5029200" cy="358140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9" name="Прямоугольник 8"/>
          <p:cNvSpPr/>
          <p:nvPr/>
        </p:nvSpPr>
        <p:spPr>
          <a:xfrm>
            <a:off x="582151" y="1219200"/>
            <a:ext cx="754129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   ЯСНОЙ   ПОЛЯНЕ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704088"/>
            <a:ext cx="60198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</a:t>
            </a:r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Е М Ь Я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 descr="C:\Documents and Settings\Администратор\Мои документы\Мои рисунки\Tolstoy_18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81200"/>
            <a:ext cx="2971800" cy="4648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147" name="Picture 3" descr="C:\Documents and Settings\Администратор\Мои документы\Мои рисунки\p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981200"/>
            <a:ext cx="3200400" cy="4648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Администратор\Мои документы\Мои рисунки\Family_of_L__Tolst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38200"/>
            <a:ext cx="7391400" cy="571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Администратор\Мои документы\Мои рисунки\Tolstoy_gra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90600"/>
            <a:ext cx="7620000" cy="5715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119</TotalTime>
  <Words>46</Words>
  <Application>Microsoft Office PowerPoint</Application>
  <PresentationFormat>Экран (4:3)</PresentationFormat>
  <Paragraphs>15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Толстой Лев Николаевич</vt:lpstr>
      <vt:lpstr>Слайд 2</vt:lpstr>
      <vt:lpstr>        РОДИТЕЛИ</vt:lpstr>
      <vt:lpstr>Слайд 4</vt:lpstr>
      <vt:lpstr>  ЗА    ОБОРОНУ      СЕВАСТОПОЛЯ  </vt:lpstr>
      <vt:lpstr> </vt:lpstr>
      <vt:lpstr>      С Е М Ь Я</vt:lpstr>
      <vt:lpstr>Слайд 8</vt:lpstr>
      <vt:lpstr>Слайд 9</vt:lpstr>
      <vt:lpstr> 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Толстой Лев Николаевич</dc:title>
  <cp:lastModifiedBy>Nataliya</cp:lastModifiedBy>
  <cp:revision>13</cp:revision>
  <dcterms:modified xsi:type="dcterms:W3CDTF">2010-01-20T19:17:12Z</dcterms:modified>
</cp:coreProperties>
</file>