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95368-63BC-4D38-97BB-153C8164527B}" type="datetimeFigureOut">
              <a:rPr lang="ru-RU" smtClean="0"/>
              <a:pPr/>
              <a:t>09.12.2009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5B822-4807-4FEE-B024-2EAFD84D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5B822-4807-4FEE-B024-2EAFD84D4B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228600"/>
            <a:ext cx="762619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Ханс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Кристиан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Андерсен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 descr="C:\Documents and Settings\Администратор\Мои документы\Мои рисунки\14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71600"/>
            <a:ext cx="3810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8" name="Picture 4" descr="C:\Documents and Settings\Администратор\Мои документы\Мои рисунки\hans_christian_andersen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3429000" cy="441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7800" y="457200"/>
            <a:ext cx="6548139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Новое платье короля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pic>
        <p:nvPicPr>
          <p:cNvPr id="7170" name="Picture 2" descr="C:\Documents and Settings\Администратор\Мои документы\Мои рисунки\andersen079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68463"/>
            <a:ext cx="6705600" cy="4732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/>
              <a:t>  Ещё у принца был соловей, который пел так дивно… И роза и соловей были предназначены в дар принцессе…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2200" y="304800"/>
            <a:ext cx="387798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свинопас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4" name="Picture 2" descr="C:\Documents and Settings\Администратор\Мои документы\Мои рисунки\dobuzhinskij_skazka_re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781800" cy="44275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6000" dirty="0" smtClean="0"/>
              <a:t>   Тут все поняли, что перед ними настоящая принцесса.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200" y="381000"/>
            <a:ext cx="7433573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Принцесса на горошине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9218" name="Picture 2" descr="C:\Documents and Settings\Администратор\Мои документы\Мои рисунки\ee9a373fdc57a02a1b4f1dac3e2e17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239000" cy="5105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В Китае, как ты знаешь, и сам император, и все его подданные – китайцы.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28600"/>
            <a:ext cx="4196919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соловей</a:t>
            </a:r>
            <a:endParaRPr lang="ru-RU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42" name="Picture 2" descr="C:\Documents and Settings\Администратор\Мои документы\Мои рисунки\tura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5172075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dirty="0" smtClean="0"/>
              <a:t>  Человек же с таким осколком в глазу начинал видеть всё шиворот навыворот или замечать в каждой вещи одни лишь дурные стороны…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0600" y="152400"/>
            <a:ext cx="7085914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Снежная королева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1266" name="Picture 2" descr="C:\Documents and Settings\Администратор\Мои документы\Мои рисунки\1253437359_snow_qu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086600" cy="533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Мои рисунки\057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Мои документы\Мои рисунки\12580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52400"/>
            <a:ext cx="5029199" cy="6477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763000" cy="6553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dirty="0" smtClean="0"/>
              <a:t>Блестящая лакированная скорлупка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грецкого ореха  была   её   колы-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белькою</a:t>
            </a:r>
            <a:r>
              <a:rPr lang="ru-RU" dirty="0" smtClean="0"/>
              <a:t>, голубые фиалки </a:t>
            </a:r>
            <a:r>
              <a:rPr lang="ru-RU" dirty="0" err="1" smtClean="0"/>
              <a:t>матра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цем</a:t>
            </a:r>
            <a:r>
              <a:rPr lang="ru-RU" dirty="0" smtClean="0"/>
              <a:t>, а лепесток розы – одеяльцем.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228600"/>
            <a:ext cx="712304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дюймовочка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Documents and Settings\Администратор\Мои документы\Мои рисунки\duym29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04988"/>
            <a:ext cx="8686800" cy="4824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038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Шёл солдат по дороге: раз – два! раз – два!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3600" y="304800"/>
            <a:ext cx="390844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ОГНИВО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2" name="Picture 2" descr="C:\Documents and Settings\Администратор\Мои документы\Мои рисунки\andersen084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772400" cy="472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/>
              <a:t> Все они были сыновьями одной матери – старой оловянной ложки – и, значит, приходились друг другу родными братьями.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0279" y="228600"/>
            <a:ext cx="6073136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Стойкий оловянный 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солдатик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146" name="Picture 2" descr="C:\Documents and Settings\Администратор\Мои документы\Мои рисунки\2179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788" y="1600200"/>
            <a:ext cx="4924425" cy="5162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/>
              <a:t>   И он с довольным видом кивал головой, рассматривая пустые станки,- он не хотел признавать, что ничего не видит.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155</Words>
  <Application>Microsoft Office PowerPoint</Application>
  <PresentationFormat>Экран (4:3)</PresentationFormat>
  <Paragraphs>20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Блестящая лакированная скорлупка   грецкого ореха  была   её   колы-  белькою, голубые фиалки матра-  цем, а лепесток розы – одеяльцем.</vt:lpstr>
      <vt:lpstr>Слайд 4</vt:lpstr>
      <vt:lpstr>Шёл солдат по дороге: раз – два! раз – два!</vt:lpstr>
      <vt:lpstr>Слайд 6</vt:lpstr>
      <vt:lpstr> Все они были сыновьями одной матери – старой оловянной ложки – и, значит, приходились друг другу родными братьями.</vt:lpstr>
      <vt:lpstr>Слайд 8</vt:lpstr>
      <vt:lpstr>   И он с довольным видом кивал головой, рассматривая пустые станки,- он не хотел признавать, что ничего не видит.</vt:lpstr>
      <vt:lpstr>Слайд 10</vt:lpstr>
      <vt:lpstr>  Ещё у принца был соловей, который пел так дивно… И роза и соловей были предназначены в дар принцессе…</vt:lpstr>
      <vt:lpstr>Слайд 12</vt:lpstr>
      <vt:lpstr>   Тут все поняли, что перед ними настоящая принцесса.</vt:lpstr>
      <vt:lpstr>Слайд 14</vt:lpstr>
      <vt:lpstr>В Китае, как ты знаешь, и сам император, и все его подданные – китайцы. </vt:lpstr>
      <vt:lpstr>Слайд 16</vt:lpstr>
      <vt:lpstr>  Человек же с таким осколком в глазу начинал видеть всё шиворот навыворот или замечать в каждой вещи одни лишь дурные стороны…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Nataliya</cp:lastModifiedBy>
  <cp:revision>16</cp:revision>
  <dcterms:modified xsi:type="dcterms:W3CDTF">2009-12-09T20:29:20Z</dcterms:modified>
</cp:coreProperties>
</file>