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6" r:id="rId3"/>
    <p:sldId id="268" r:id="rId4"/>
    <p:sldId id="269" r:id="rId5"/>
    <p:sldId id="270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80" d="100"/>
          <a:sy n="80" d="100"/>
        </p:scale>
        <p:origin x="-24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Презентация по ИЗО на тему: «Натюрморт».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Подготовила учитель</a:t>
            </a:r>
          </a:p>
          <a:p>
            <a:r>
              <a:rPr lang="ru-RU" sz="1600" dirty="0" smtClean="0"/>
              <a:t>н</a:t>
            </a:r>
            <a:r>
              <a:rPr lang="ru-RU" sz="1600" dirty="0" smtClean="0"/>
              <a:t>ачальных классов</a:t>
            </a:r>
          </a:p>
          <a:p>
            <a:r>
              <a:rPr lang="ru-RU" sz="1600" dirty="0" smtClean="0"/>
              <a:t>МКОУ Дубенская СОШ</a:t>
            </a:r>
          </a:p>
          <a:p>
            <a:r>
              <a:rPr lang="ru-RU" sz="1600" dirty="0" smtClean="0"/>
              <a:t>Чубарова Г. А.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404813"/>
            <a:ext cx="4487863" cy="597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1" y="980729"/>
            <a:ext cx="410413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980729"/>
            <a:ext cx="396044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548680"/>
            <a:ext cx="4487862" cy="56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556792"/>
            <a:ext cx="448786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476250"/>
            <a:ext cx="3741738" cy="601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4625975" cy="600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981075"/>
            <a:ext cx="5973762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476250"/>
            <a:ext cx="4594225" cy="597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260648"/>
            <a:ext cx="4248472" cy="936104"/>
          </a:xfrm>
        </p:spPr>
        <p:txBody>
          <a:bodyPr/>
          <a:lstStyle/>
          <a:p>
            <a:r>
              <a:rPr lang="ru-RU" dirty="0" smtClean="0"/>
              <a:t>Натюрморт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ped-kopilka.ru/upload/blogs/31515_7e2546b2766f785deec6e52b5b9fa0b5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12776"/>
            <a:ext cx="4561205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1124744"/>
            <a:ext cx="2664296" cy="3883361"/>
          </a:xfrm>
        </p:spPr>
        <p:txBody>
          <a:bodyPr/>
          <a:lstStyle/>
          <a:p>
            <a:r>
              <a:rPr lang="ru-RU" i="1" dirty="0" smtClean="0"/>
              <a:t>...</a:t>
            </a:r>
            <a:r>
              <a:rPr lang="ru-RU" sz="2000" i="1" dirty="0" smtClean="0"/>
              <a:t>Шапки пестрые цветут,</a:t>
            </a:r>
            <a:br>
              <a:rPr lang="ru-RU" sz="2000" i="1" dirty="0" smtClean="0"/>
            </a:br>
            <a:r>
              <a:rPr lang="ru-RU" sz="2000" i="1" dirty="0" smtClean="0"/>
              <a:t>Словно праздничный салют.</a:t>
            </a:r>
            <a:br>
              <a:rPr lang="ru-RU" sz="2000" i="1" dirty="0" smtClean="0"/>
            </a:br>
            <a:r>
              <a:rPr lang="ru-RU" sz="2000" i="1" dirty="0" smtClean="0"/>
              <a:t>Сто оттенков и сортов</a:t>
            </a:r>
            <a:br>
              <a:rPr lang="ru-RU" sz="2000" i="1" dirty="0" smtClean="0"/>
            </a:br>
            <a:r>
              <a:rPr lang="ru-RU" sz="2000" i="1" dirty="0" smtClean="0"/>
              <a:t>Этих радостных цветов: Розовые, красные –</a:t>
            </a:r>
            <a:br>
              <a:rPr lang="ru-RU" sz="2000" i="1" dirty="0" smtClean="0"/>
            </a:br>
            <a:r>
              <a:rPr lang="ru-RU" sz="2000" i="1" dirty="0" smtClean="0"/>
              <a:t>Самые прекрасные!</a:t>
            </a:r>
            <a:r>
              <a:rPr lang="ru-RU" sz="2000" dirty="0" smtClean="0"/>
              <a:t> (Т.Лаврова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  <p:pic>
        <p:nvPicPr>
          <p:cNvPr id="5" name="Рисунок 4" descr="http://ped-kopilka.ru/upload/blogs/1_eaa068bc19562288c275ce1a215e795c.jpg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4135" b="413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620688"/>
            <a:ext cx="2209800" cy="5544616"/>
          </a:xfrm>
        </p:spPr>
        <p:txBody>
          <a:bodyPr>
            <a:normAutofit/>
          </a:bodyPr>
          <a:lstStyle/>
          <a:p>
            <a:r>
              <a:rPr lang="ru-RU" sz="2000" i="1" dirty="0" smtClean="0"/>
              <a:t>Астру с прямыми ее лепестками </a:t>
            </a:r>
            <a:br>
              <a:rPr lang="ru-RU" sz="2000" i="1" dirty="0" smtClean="0"/>
            </a:br>
            <a:r>
              <a:rPr lang="ru-RU" sz="2000" i="1" dirty="0" smtClean="0"/>
              <a:t>С древних времен называли “звездой”. </a:t>
            </a:r>
            <a:br>
              <a:rPr lang="ru-RU" sz="2000" i="1" dirty="0" smtClean="0"/>
            </a:br>
            <a:r>
              <a:rPr lang="ru-RU" sz="2000" i="1" dirty="0" smtClean="0"/>
              <a:t>Так бы ее вы назвали и сами. </a:t>
            </a:r>
            <a:br>
              <a:rPr lang="ru-RU" sz="2000" i="1" dirty="0" smtClean="0"/>
            </a:br>
            <a:r>
              <a:rPr lang="ru-RU" sz="2000" i="1" dirty="0" smtClean="0"/>
              <a:t>В ней лепестки разбежались лучами </a:t>
            </a:r>
            <a:br>
              <a:rPr lang="ru-RU" sz="2000" i="1" dirty="0" smtClean="0"/>
            </a:br>
            <a:r>
              <a:rPr lang="ru-RU" sz="2000" i="1" dirty="0" smtClean="0"/>
              <a:t>От </a:t>
            </a:r>
            <a:r>
              <a:rPr lang="ru-RU" sz="2000" i="1" dirty="0" err="1" smtClean="0"/>
              <a:t>сердцевинки</a:t>
            </a:r>
            <a:r>
              <a:rPr lang="ru-RU" sz="2000" i="1" dirty="0" smtClean="0"/>
              <a:t> совсем золотой. </a:t>
            </a:r>
            <a:r>
              <a:rPr lang="ru-RU" sz="2000" dirty="0" smtClean="0"/>
              <a:t>(Всеволод Рождественский</a:t>
            </a:r>
            <a:endParaRPr lang="ru-RU" sz="2000" dirty="0"/>
          </a:p>
        </p:txBody>
      </p:sp>
      <p:pic>
        <p:nvPicPr>
          <p:cNvPr id="5" name="Рисунок 4" descr="http://ped-kopilka.ru/upload/blogs/1_a5b47089a3ddb8dc0e7ac3092e15fa8b.jpg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Легенда об астре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Астра – в переводе с греческого означает «звезда».</a:t>
            </a:r>
            <a:br>
              <a:rPr lang="ru-RU" dirty="0" smtClean="0"/>
            </a:br>
            <a:r>
              <a:rPr lang="ru-RU" dirty="0" smtClean="0"/>
              <a:t>Древняя легенда говорит о том, что астра выросла из пылинки, упавшей со звезды. Уже в Древней Греции люди были знакомы с созвездием Девы - богиней любви Афродитой. Согласно древнегреческому мифу астра возникла из космической пыли, когда Дева смотрела с неба и плакала. </a:t>
            </a:r>
            <a:br>
              <a:rPr lang="ru-RU" dirty="0" smtClean="0"/>
            </a:br>
            <a:r>
              <a:rPr lang="ru-RU" dirty="0" smtClean="0"/>
              <a:t>Существует поверье, что если ночью стать среди астр и внимательно прислушаться, то можно услышать легкое перешептывание: это астры ведут нескончаемый разговор со своими сестрами-звездами.</a:t>
            </a:r>
            <a:br>
              <a:rPr lang="ru-RU" dirty="0" smtClean="0"/>
            </a:br>
            <a:r>
              <a:rPr lang="ru-RU" dirty="0" smtClean="0"/>
              <a:t>В Китае астры символизируют красоту, точность, элегантность, очарование и скромность.</a:t>
            </a:r>
            <a:br>
              <a:rPr lang="ru-RU" dirty="0" smtClean="0"/>
            </a:br>
            <a:r>
              <a:rPr lang="ru-RU" dirty="0" smtClean="0"/>
              <a:t>Для венгров этот цветок ассоциируется с осенью, поэтому в Венгрии астру называют «осенней розой». В древние времена люди верили, что если в костер бросить несколько листьев астры, то дым от этого костра способен изгнать змей.</a:t>
            </a:r>
            <a:br>
              <a:rPr lang="ru-RU" dirty="0" smtClean="0"/>
            </a:br>
            <a:r>
              <a:rPr lang="ru-RU" dirty="0" smtClean="0"/>
              <a:t>Астра считается подарком человеку от богов - частица далекой звезды. </a:t>
            </a:r>
            <a:endParaRPr lang="ru-RU" dirty="0"/>
          </a:p>
        </p:txBody>
      </p:sp>
      <p:pic>
        <p:nvPicPr>
          <p:cNvPr id="5" name="Содержимое 4" descr="http://ped-kopilka.ru/upload/blogs/31515_39baabae1d46457e4604d82e47a8eaac.jpg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196752"/>
            <a:ext cx="4993419" cy="512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3672409" cy="38884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204864"/>
            <a:ext cx="3767460" cy="40324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4487863" cy="5569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268760"/>
            <a:ext cx="448786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164335" cy="564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268760"/>
            <a:ext cx="4487863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404664"/>
            <a:ext cx="4487862" cy="5569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4092327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</TotalTime>
  <Words>45</Words>
  <Application>Microsoft Office PowerPoint</Application>
  <PresentationFormat>Экран (4:3)</PresentationFormat>
  <Paragraphs>11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Презентация по ИЗО на тему: «Натюрморт».</vt:lpstr>
      <vt:lpstr>Натюрморт  </vt:lpstr>
      <vt:lpstr> </vt:lpstr>
      <vt:lpstr>Слайд 4</vt:lpstr>
      <vt:lpstr>Легенда об астре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Натюрморт  </dc:title>
  <dc:creator>рико</dc:creator>
  <cp:lastModifiedBy>рико</cp:lastModifiedBy>
  <cp:revision>5</cp:revision>
  <dcterms:created xsi:type="dcterms:W3CDTF">2015-10-05T16:02:00Z</dcterms:created>
  <dcterms:modified xsi:type="dcterms:W3CDTF">2015-10-14T18:35:09Z</dcterms:modified>
</cp:coreProperties>
</file>