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75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7" r:id="rId13"/>
    <p:sldId id="276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860000"/>
    <a:srgbClr val="8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E02-7B47-4815-9EE6-B0E50813CFF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0BA0-BBE1-4A1E-843E-3C019B250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E02-7B47-4815-9EE6-B0E50813CFF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0BA0-BBE1-4A1E-843E-3C019B250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E02-7B47-4815-9EE6-B0E50813CFF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0BA0-BBE1-4A1E-843E-3C019B250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E02-7B47-4815-9EE6-B0E50813CFF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0BA0-BBE1-4A1E-843E-3C019B250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E02-7B47-4815-9EE6-B0E50813CFF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0BA0-BBE1-4A1E-843E-3C019B250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E02-7B47-4815-9EE6-B0E50813CFF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0BA0-BBE1-4A1E-843E-3C019B250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E02-7B47-4815-9EE6-B0E50813CFF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0BA0-BBE1-4A1E-843E-3C019B250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E02-7B47-4815-9EE6-B0E50813CFF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0BA0-BBE1-4A1E-843E-3C019B250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E02-7B47-4815-9EE6-B0E50813CFF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0BA0-BBE1-4A1E-843E-3C019B250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E02-7B47-4815-9EE6-B0E50813CFF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0BA0-BBE1-4A1E-843E-3C019B250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E02-7B47-4815-9EE6-B0E50813CFF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0BA0-BBE1-4A1E-843E-3C019B250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1E02-7B47-4815-9EE6-B0E50813CFF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30BA0-BBE1-4A1E-843E-3C019B250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1214422"/>
            <a:ext cx="6429420" cy="1446550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prstTxWarp prst="textArchUp">
              <a:avLst>
                <a:gd name="adj" fmla="val 10763055"/>
              </a:avLst>
            </a:prstTxWarp>
            <a:spAutoFit/>
          </a:bodyPr>
          <a:lstStyle/>
          <a:p>
            <a:pPr algn="ctr"/>
            <a:r>
              <a:rPr lang="ru-RU" sz="138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Хохлома</a:t>
            </a:r>
            <a:endParaRPr lang="ru-RU" sz="138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 descr="0_4eb8a_1fe7b5dd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714488"/>
            <a:ext cx="4229188" cy="42461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2264" y="3072348"/>
            <a:ext cx="2571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635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Выполнила: учитель начальных классов МБОУ гимназии №9 города Невинномысска</a:t>
            </a:r>
          </a:p>
          <a:p>
            <a:pPr algn="ctr"/>
            <a:r>
              <a:rPr lang="ru-RU" sz="2400" b="1" dirty="0" smtClean="0">
                <a:ln w="635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Матвиенко Анастасия  Александровна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8-008-Risunok-khokhlomy.web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446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0-010-KHokhlomskoj-ornament.web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1501" y="0"/>
            <a:ext cx="9215501" cy="691162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2-012-Sekrety-ornamenta.web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963"/>
            <a:ext cx="9113383" cy="68350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0-030-Protsess-izgotovlenija.web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15-Lozhki.web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6-016-SHkatulki.web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7-017-Izdelija.web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1" cy="685800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8-018-Posuda.web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0-020-Suveniry.web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4-024-Rekordsmeny.web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2-002-Skazka.web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Legenda.web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6-026-Istorija.web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-004-KHokhloma.web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9852" y="0"/>
            <a:ext cx="9303852" cy="697788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KHokhloma.web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Iz-istorii-khokhlomskoj-rospisi.web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34533" cy="70009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TSveta-khokhlomy.web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9-009-Vetka-plavno-izognulas-I-kolechkom-zavernulas.web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</Words>
  <Application>Microsoft Office PowerPoint</Application>
  <PresentationFormat>Экран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Настенька</dc:creator>
  <cp:lastModifiedBy>UserXP</cp:lastModifiedBy>
  <cp:revision>4</cp:revision>
  <dcterms:created xsi:type="dcterms:W3CDTF">2013-05-27T13:24:28Z</dcterms:created>
  <dcterms:modified xsi:type="dcterms:W3CDTF">2015-10-22T15:42:05Z</dcterms:modified>
</cp:coreProperties>
</file>