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5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1B1D-C51E-43DC-A7CC-901FFC8C30BA}" type="datetimeFigureOut">
              <a:rPr lang="ru-RU" smtClean="0"/>
              <a:pPr/>
              <a:t>16.10.2015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92FC-CD98-4395-8F16-B2272BD094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К а к о г о ц в е т </a:t>
            </a:r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а ваше  </a:t>
            </a:r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небо </a:t>
            </a:r>
            <a:r>
              <a:rPr lang="en-US" sz="9600" b="1" dirty="0" smtClean="0">
                <a:solidFill>
                  <a:srgbClr val="7030A0"/>
                </a:solidFill>
                <a:latin typeface="Arial Black" pitchFamily="34" charset="0"/>
              </a:rPr>
              <a:t>?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589240"/>
            <a:ext cx="4355976" cy="108012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Ш</a:t>
            </a:r>
            <a:r>
              <a:rPr lang="ru-RU" sz="2000" dirty="0" err="1" smtClean="0">
                <a:solidFill>
                  <a:schemeClr val="tx1"/>
                </a:solidFill>
              </a:rPr>
              <a:t>амсияров</a:t>
            </a:r>
            <a:r>
              <a:rPr lang="ru-RU" sz="2000" dirty="0" smtClean="0">
                <a:solidFill>
                  <a:schemeClr val="tx1"/>
                </a:solidFill>
              </a:rPr>
              <a:t> Лев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mota.ru/upload/wallpapers/2009/07/16/12/03/14732/sky_035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457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995936" cy="3075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3212976"/>
            <a:ext cx="4283968" cy="336350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desktopvenue.com/walls/4/desktopvenue.com_23480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716016" cy="3075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04" y="3429000"/>
            <a:ext cx="4427984" cy="321998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rasfun.ru/images/2011/4/24553_ssnature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394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7087"/>
            <a:ext cx="7632848" cy="514382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348880"/>
            <a:ext cx="8488221" cy="9233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ВНИМАНИЕ!!!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360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Художники видят небо таким…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im1-tub-ru.yandex.net/i?id=204994132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459793" cy="2016224"/>
          </a:xfrm>
          <a:prstGeom prst="rect">
            <a:avLst/>
          </a:prstGeom>
          <a:noFill/>
          <a:ln w="57150">
            <a:solidFill>
              <a:srgbClr val="9966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395536" y="2924944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«Март» И. Левитан</a:t>
            </a:r>
            <a:endParaRPr lang="ru-RU" dirty="0"/>
          </a:p>
        </p:txBody>
      </p:sp>
      <p:pic>
        <p:nvPicPr>
          <p:cNvPr id="25608" name="Picture 8" descr="http://www.moscow-driver.com/photos/var/resizes/moscow_sightseeing/Old_Tretyakov_Gallery/ALP-2011-0923-235-Rooks-Have-Come-Savrasov-Tretyakov-Gallery.jpg?m=1347793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664296" cy="3403492"/>
          </a:xfrm>
          <a:prstGeom prst="rect">
            <a:avLst/>
          </a:prstGeom>
          <a:noFill/>
          <a:ln w="57150">
            <a:solidFill>
              <a:srgbClr val="9966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5863037" y="4077072"/>
            <a:ext cx="32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«Грачи прилетели» А. Соврасов</a:t>
            </a:r>
            <a:endParaRPr lang="ru-RU" dirty="0"/>
          </a:p>
        </p:txBody>
      </p:sp>
      <p:pic>
        <p:nvPicPr>
          <p:cNvPr id="25610" name="Picture 10" descr="http://www.artscroll.ru/Images/2008/v/Vasilev%20Fedor%20Aleksandrovich/00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437112"/>
            <a:ext cx="3744416" cy="1860975"/>
          </a:xfrm>
          <a:prstGeom prst="rect">
            <a:avLst/>
          </a:prstGeom>
          <a:noFill/>
          <a:ln w="57150">
            <a:solidFill>
              <a:srgbClr val="9966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5868144" y="6381328"/>
            <a:ext cx="254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«Оттепель» Ф. Васильев</a:t>
            </a:r>
            <a:endParaRPr lang="ru-RU" dirty="0"/>
          </a:p>
        </p:txBody>
      </p:sp>
      <p:pic>
        <p:nvPicPr>
          <p:cNvPr id="25612" name="Picture 12" descr="http://f5.ifotki.info/org/aa212f97ecdd27b429667fe38277213b5f4ec252535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764704"/>
            <a:ext cx="2880320" cy="2094404"/>
          </a:xfrm>
          <a:prstGeom prst="rect">
            <a:avLst/>
          </a:prstGeom>
          <a:noFill/>
          <a:ln w="57150">
            <a:solidFill>
              <a:srgbClr val="9966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/>
          <p:cNvSpPr txBox="1"/>
          <p:nvPr/>
        </p:nvSpPr>
        <p:spPr>
          <a:xfrm>
            <a:off x="2987824" y="2852936"/>
            <a:ext cx="29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«Голубая весна» В. Бакшеев</a:t>
            </a:r>
            <a:endParaRPr lang="ru-RU" dirty="0"/>
          </a:p>
        </p:txBody>
      </p:sp>
      <p:pic>
        <p:nvPicPr>
          <p:cNvPr id="25614" name="Picture 14" descr="http://img1.liveinternet.ru/images/attach/c/3/84/286/84286901_yuon_martovskoe_solnce_1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429000"/>
            <a:ext cx="3528392" cy="2634937"/>
          </a:xfrm>
          <a:prstGeom prst="rect">
            <a:avLst/>
          </a:prstGeom>
          <a:noFill/>
          <a:ln w="57150" cmpd="tri">
            <a:solidFill>
              <a:srgbClr val="996633"/>
            </a:solidFill>
            <a:prstDash val="sysDash"/>
            <a:beve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/>
          <p:cNvSpPr txBox="1"/>
          <p:nvPr/>
        </p:nvSpPr>
        <p:spPr>
          <a:xfrm>
            <a:off x="1043608" y="6165304"/>
            <a:ext cx="309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«Мартовское солнце» К. Юон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85821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Мы видим небо таким…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6-tub-ru.yandex.net/i?id=186344766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460704" cy="1944216"/>
          </a:xfrm>
          <a:prstGeom prst="rect">
            <a:avLst/>
          </a:prstGeom>
          <a:noFill/>
        </p:spPr>
      </p:pic>
      <p:pic>
        <p:nvPicPr>
          <p:cNvPr id="1028" name="Picture 4" descr="http://www.arhnet.info/files/imagecache/i_anews_big/story-adnews-2012-bilety-transaero-12-12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456384" cy="2590992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233301481-5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8"/>
            <a:ext cx="3744416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077072"/>
            <a:ext cx="20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 с высоких гор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4725144"/>
            <a:ext cx="171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 с самолёта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6165304"/>
            <a:ext cx="160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 с космоса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Небо бывает разным…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im6-tub-ru.yandex.net/i?id=718837091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636" y="3861048"/>
            <a:ext cx="3922035" cy="2736304"/>
          </a:xfrm>
          <a:prstGeom prst="rect">
            <a:avLst/>
          </a:prstGeom>
          <a:noFill/>
        </p:spPr>
      </p:pic>
      <p:pic>
        <p:nvPicPr>
          <p:cNvPr id="22532" name="Picture 4" descr="http://im0-tub-ru.yandex.net/i?id=298035893-0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124744"/>
            <a:ext cx="4372325" cy="2376264"/>
          </a:xfrm>
          <a:prstGeom prst="rect">
            <a:avLst/>
          </a:prstGeom>
          <a:noFill/>
        </p:spPr>
      </p:pic>
      <p:pic>
        <p:nvPicPr>
          <p:cNvPr id="22534" name="Picture 6" descr="http://im0-tub-ru.yandex.net/i?id=102673867-3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2858238" cy="1872208"/>
          </a:xfrm>
          <a:prstGeom prst="rect">
            <a:avLst/>
          </a:prstGeom>
          <a:noFill/>
        </p:spPr>
      </p:pic>
      <p:pic>
        <p:nvPicPr>
          <p:cNvPr id="22536" name="Picture 8" descr="http://im1-tub-ru.yandex.net/i?id=163444464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340768"/>
            <a:ext cx="2880320" cy="17927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pety-wallpapers.eu/upload/640x480/slunce-za-mraky-02-06-2009-15-40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692696"/>
            <a:ext cx="7684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Небо бывает злым…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ltfast.ru/uploads/posts/2010-07/127964849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980728"/>
            <a:ext cx="7427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Небо бывает добрым…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ugaga.ru/uploads/posts/2008-09/1222416546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1556792"/>
            <a:ext cx="7133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Небо бывает ночным…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17.privet.ru/lr/091f2f584ebd3728aa74c52e5938a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902136"/>
          </a:xfrm>
          <a:prstGeom prst="rect">
            <a:avLst/>
          </a:prstGeom>
          <a:noFill/>
        </p:spPr>
      </p:pic>
      <p:pic>
        <p:nvPicPr>
          <p:cNvPr id="16388" name="Picture 4" descr="http://im7-tub-ru.yandex.net/i?id=39929997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92013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1052736"/>
            <a:ext cx="846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Небо бывает утренним…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yaicom.ru/o/2007/05/vosxody-i-zakaty-vpechatljaet-foto_19427_s_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6407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А мое небо такое…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7250"/>
            <a:ext cx="4860032" cy="2571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20" y="3457890"/>
            <a:ext cx="3995936" cy="301333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98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Monotype Corsiva</vt:lpstr>
      <vt:lpstr>Тема Office</vt:lpstr>
      <vt:lpstr>К а к о г о ц в е т а ваше  небо ?</vt:lpstr>
      <vt:lpstr>Художники видят небо таким…</vt:lpstr>
      <vt:lpstr>Мы видим небо таким…</vt:lpstr>
      <vt:lpstr>Небо бывает разным…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Tanya_B</dc:creator>
  <cp:lastModifiedBy>User</cp:lastModifiedBy>
  <cp:revision>11</cp:revision>
  <dcterms:created xsi:type="dcterms:W3CDTF">2014-04-02T08:53:32Z</dcterms:created>
  <dcterms:modified xsi:type="dcterms:W3CDTF">2015-10-16T04:40:53Z</dcterms:modified>
</cp:coreProperties>
</file>