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9" r:id="rId5"/>
    <p:sldId id="260" r:id="rId6"/>
    <p:sldId id="263" r:id="rId7"/>
    <p:sldId id="264" r:id="rId8"/>
    <p:sldId id="266" r:id="rId9"/>
    <p:sldId id="269" r:id="rId10"/>
    <p:sldId id="274" r:id="rId11"/>
    <p:sldId id="270" r:id="rId12"/>
    <p:sldId id="272" r:id="rId13"/>
    <p:sldId id="273" r:id="rId14"/>
    <p:sldId id="27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171E-CD79-419F-A6E2-479AEDC07B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59C9-2F76-4DF2-A570-76862AA74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971600" y="332656"/>
            <a:ext cx="7272808" cy="5616624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1340768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Monotype Corsiva" pitchFamily="66" charset="0"/>
              </a:rPr>
              <a:t>Дорогие путешественники!</a:t>
            </a:r>
          </a:p>
          <a:p>
            <a:pPr algn="ctr"/>
            <a:r>
              <a:rPr lang="ru-RU" sz="4000" i="1" dirty="0" smtClean="0">
                <a:latin typeface="Monotype Corsiva" pitchFamily="66" charset="0"/>
              </a:rPr>
              <a:t>Вы обязательно найдете клад если…..</a:t>
            </a:r>
          </a:p>
          <a:p>
            <a:pPr algn="ctr"/>
            <a:endParaRPr lang="ru-RU" sz="4000" i="1" dirty="0" smtClean="0">
              <a:latin typeface="Monotype Corsiva" pitchFamily="66" charset="0"/>
            </a:endParaRPr>
          </a:p>
          <a:p>
            <a:pPr algn="ctr"/>
            <a:r>
              <a:rPr lang="ru-RU" sz="4000" i="1" dirty="0" smtClean="0">
                <a:latin typeface="Monotype Corsiva" pitchFamily="66" charset="0"/>
              </a:rPr>
              <a:t>….</a:t>
            </a:r>
            <a:r>
              <a:rPr lang="ru-RU" sz="4000" i="1" dirty="0" err="1" smtClean="0">
                <a:latin typeface="Monotype Corsiva" pitchFamily="66" charset="0"/>
              </a:rPr>
              <a:t>ов</a:t>
            </a:r>
            <a:r>
              <a:rPr lang="ru-RU" sz="4000" i="1" dirty="0" smtClean="0">
                <a:latin typeface="Monotype Corsiva" pitchFamily="66" charset="0"/>
              </a:rPr>
              <a:t> математики</a:t>
            </a:r>
          </a:p>
          <a:p>
            <a:pPr algn="ctr"/>
            <a:endParaRPr lang="ru-RU" sz="4000" i="1" dirty="0" smtClean="0">
              <a:latin typeface="Monotype Corsiva" pitchFamily="66" charset="0"/>
            </a:endParaRPr>
          </a:p>
          <a:p>
            <a:pPr algn="r"/>
            <a:r>
              <a:rPr lang="ru-RU" sz="4000" i="1" dirty="0" smtClean="0">
                <a:latin typeface="Monotype Corsiva" pitchFamily="66" charset="0"/>
              </a:rPr>
              <a:t>Джек Воробей</a:t>
            </a:r>
            <a:endParaRPr lang="ru-RU" sz="40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95536" y="692696"/>
            <a:ext cx="85176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Остров </a:t>
            </a: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Противоположностей</a:t>
            </a:r>
            <a:endParaRPr lang="ru-RU" sz="6600" dirty="0">
              <a:solidFill>
                <a:srgbClr val="800000"/>
              </a:solidFill>
              <a:latin typeface="Majestic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>
            <a:lum bright="3000"/>
          </a:blip>
          <a:srcRect t="42323"/>
          <a:stretch>
            <a:fillRect/>
          </a:stretch>
        </p:blipFill>
        <p:spPr>
          <a:xfrm>
            <a:off x="611560" y="620687"/>
            <a:ext cx="7992888" cy="52540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rcRect t="60500" b="10101"/>
          <a:stretch>
            <a:fillRect/>
          </a:stretch>
        </p:blipFill>
        <p:spPr>
          <a:xfrm>
            <a:off x="121572" y="1556792"/>
            <a:ext cx="888717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2" cstate="print">
            <a:lum bright="3000"/>
          </a:blip>
          <a:stretch>
            <a:fillRect/>
          </a:stretch>
        </p:blipFill>
        <p:spPr>
          <a:xfrm>
            <a:off x="4355976" y="483446"/>
            <a:ext cx="4788024" cy="5609850"/>
          </a:xfrm>
          <a:prstGeom prst="rect">
            <a:avLst/>
          </a:prstGeom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 cstate="print">
            <a:lum bright="4000"/>
          </a:blip>
          <a:srcRect l="4349" r="5797" b="58774"/>
          <a:stretch>
            <a:fillRect/>
          </a:stretch>
        </p:blipFill>
        <p:spPr>
          <a:xfrm>
            <a:off x="40500" y="302385"/>
            <a:ext cx="4464496" cy="2334476"/>
          </a:xfrm>
          <a:prstGeom prst="rect">
            <a:avLst/>
          </a:prstGeom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4" cstate="print"/>
          <a:srcRect l="6111" r="5486" b="69950"/>
          <a:stretch>
            <a:fillRect/>
          </a:stretch>
        </p:blipFill>
        <p:spPr>
          <a:xfrm>
            <a:off x="21428" y="3096344"/>
            <a:ext cx="4680520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3568" y="692696"/>
            <a:ext cx="8229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Остров </a:t>
            </a: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Закономерностей</a:t>
            </a:r>
            <a:endParaRPr lang="ru-RU" sz="6600" dirty="0">
              <a:solidFill>
                <a:srgbClr val="800000"/>
              </a:solidFill>
              <a:latin typeface="Majestic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19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78"/>
            <a:ext cx="9146371" cy="6856222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23528" y="404664"/>
            <a:ext cx="3312368" cy="2160240"/>
          </a:xfrm>
          <a:prstGeom prst="wedgeEllipseCallout">
            <a:avLst>
              <a:gd name="adj1" fmla="val 63359"/>
              <a:gd name="adj2" fmla="val 614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клад просто так я Вам не отдам!!!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522-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3313"/>
            <a:ext cx="9144000" cy="5811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t="6245"/>
          <a:stretch>
            <a:fillRect/>
          </a:stretch>
        </p:blipFill>
        <p:spPr>
          <a:xfrm>
            <a:off x="899592" y="1412776"/>
            <a:ext cx="7056784" cy="5191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одинаковые по форме флажки и дорисуйте один на своем корабле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3568" y="692696"/>
            <a:ext cx="8229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Путешествие </a:t>
            </a: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на остров</a:t>
            </a: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Математики</a:t>
            </a:r>
            <a:endParaRPr lang="ru-RU" sz="6600" dirty="0">
              <a:solidFill>
                <a:srgbClr val="800000"/>
              </a:solidFill>
              <a:latin typeface="Majestic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3568" y="692696"/>
            <a:ext cx="8229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Остров </a:t>
            </a:r>
          </a:p>
          <a:p>
            <a:pPr algn="ctr"/>
            <a:r>
              <a:rPr lang="en-US" sz="6600" b="1" dirty="0" smtClean="0">
                <a:solidFill>
                  <a:srgbClr val="800000"/>
                </a:solidFill>
                <a:latin typeface="Majestic" pitchFamily="66" charset="0"/>
              </a:rPr>
              <a:t>X</a:t>
            </a:r>
            <a:endParaRPr lang="ru-RU" sz="6600" dirty="0">
              <a:solidFill>
                <a:srgbClr val="800000"/>
              </a:solidFill>
              <a:latin typeface="Majest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>
          <a:xfrm>
            <a:off x="107504" y="116632"/>
            <a:ext cx="4843285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411029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 одинаковые фигуры, чтобы узнать название острова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3568" y="692696"/>
            <a:ext cx="8229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Остров </a:t>
            </a:r>
          </a:p>
          <a:p>
            <a:pPr algn="ctr"/>
            <a:r>
              <a:rPr lang="ru-RU" sz="6600" b="1" dirty="0" smtClean="0">
                <a:solidFill>
                  <a:srgbClr val="800000"/>
                </a:solidFill>
                <a:latin typeface="Majestic" pitchFamily="66" charset="0"/>
              </a:rPr>
              <a:t>Фигур</a:t>
            </a:r>
            <a:endParaRPr lang="ru-RU" sz="6600" dirty="0">
              <a:solidFill>
                <a:srgbClr val="800000"/>
              </a:solidFill>
              <a:latin typeface="Majestic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>
            <a:lum bright="3000"/>
          </a:blip>
          <a:srcRect b="10101"/>
          <a:stretch>
            <a:fillRect/>
          </a:stretch>
        </p:blipFill>
        <p:spPr>
          <a:xfrm>
            <a:off x="0" y="265923"/>
            <a:ext cx="5561300" cy="6592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1196752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еще предметы, которые могут плавать или тонуть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175879"/>
            <a:ext cx="4355976" cy="3775179"/>
          </a:xfrm>
          <a:prstGeom prst="rect">
            <a:avLst/>
          </a:prstGeom>
        </p:spPr>
      </p:pic>
      <p:pic>
        <p:nvPicPr>
          <p:cNvPr id="5" name="Рисунок 4" descr="00408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09034"/>
            <a:ext cx="3923928" cy="3742024"/>
          </a:xfrm>
          <a:prstGeom prst="rect">
            <a:avLst/>
          </a:prstGeom>
        </p:spPr>
      </p:pic>
      <p:pic>
        <p:nvPicPr>
          <p:cNvPr id="6" name="Рисунок 5" descr="izbushka_v_skazochnom_lesu_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95074"/>
            <a:ext cx="3888432" cy="2430270"/>
          </a:xfrm>
          <a:prstGeom prst="rect">
            <a:avLst/>
          </a:prstGeom>
        </p:spPr>
      </p:pic>
      <p:pic>
        <p:nvPicPr>
          <p:cNvPr id="7" name="Рисунок 6" descr="selo_derevnya_leto_dom_zelen_cvety_1680x1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095073"/>
            <a:ext cx="3888432" cy="24302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2015-02-28T14:21:54Z</dcterms:created>
  <dcterms:modified xsi:type="dcterms:W3CDTF">2015-10-22T16:57:36Z</dcterms:modified>
</cp:coreProperties>
</file>