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проект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066270"/>
            <a:ext cx="7766936" cy="481914"/>
          </a:xfrm>
        </p:spPr>
        <p:txBody>
          <a:bodyPr>
            <a:normAutofit/>
          </a:bodyPr>
          <a:lstStyle/>
          <a:p>
            <a:r>
              <a:rPr lang="ru-RU" dirty="0" smtClean="0"/>
              <a:t>ГБОУ Школа №2065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7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Оценка эффективности реализации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важно выявить свидетельства, данные и показатели, которые подтвердили бы, что поставленная в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задача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показателей повышения эффективности деятельности укажите данные, позволяющие судить о степени эффективности, а также значимости выполнения планируемых работ по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(например, предполагаемые технологические достижения; высвобождение времени учащихся для творческого развития личности; снижение конфликтов, рост успеваемости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детей с ОВЗ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оценки успешности/эффективности.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</a:t>
            </a:r>
            <a:r>
              <a:rPr lang="ru-RU" dirty="0"/>
              <a:t>оформлению </a:t>
            </a:r>
            <a:r>
              <a:rPr lang="ru-RU" b="1" dirty="0"/>
              <a:t>проектной разработки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необходимо готовить в текстовом редакторе MS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страницы: А-4 (210*297мм). Формат шрифта: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ширине, размер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-14;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межстрочный интервал — одинарный, красная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(15 мм).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слева,—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сверху,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снизу, справа – 15 мм.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Комплекс взаимосвязанных мероприятий по целенаправленному изменению педагогической системы в течение заданного периода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времени с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ориентацией на четкие требования к качеству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Педагогический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0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проекта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проекта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план реализации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 прогнозируемые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и долгосрочные результаты реализации проекта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реализации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 его дальнейшее развитие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3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Обоснование необходимости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 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педагогической проблемы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включает в себя  анализ существующей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педагогической ситуации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или состояния педагогической системы.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такого анализа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какие проблемы сможет решить в рамках своего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какие коррективы возможно внести в деятельность образовательного учреждения, в содержание образовательного процесса, в собственную педагогическую деятельность и т. 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указывает, каким образом выделенные проблемы затрагивают определенные целевые группы, т. е. лиц, которым будет адресована деятельность по проекту.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Формулирование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предполагает раскрытие сути задуманного 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направленного на решение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поставленных задач.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 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достижима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предусмотренного периода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1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указывает, какие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образовательные,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воспитательные,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решать на протяжении реализации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3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Рабочий план реализации проекта и прогнозируемые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Рабочий план представляет собой план-график выполнения запланированных мероприятий с обязательным указанием предполагаемых дат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Краткосрочные результаты — те итоги, которые получают непосредственно по окончании  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Долгосрочные – результаты, которые могут появиться в перспективе, через некоторое время после завершения проекта.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(примерный)</a:t>
            </a:r>
            <a:endParaRPr lang="ru-RU" sz="5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92852"/>
              </p:ext>
            </p:extLst>
          </p:nvPr>
        </p:nvGraphicFramePr>
        <p:xfrm>
          <a:off x="677862" y="2160588"/>
          <a:ext cx="8849197" cy="369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186"/>
                <a:gridCol w="1564593"/>
                <a:gridCol w="3790640"/>
                <a:gridCol w="2690778"/>
              </a:tblGrid>
              <a:tr h="1114260">
                <a:tc>
                  <a:txBody>
                    <a:bodyPr/>
                    <a:lstStyle/>
                    <a:p>
                      <a:r>
                        <a:rPr lang="ru-RU" dirty="0" smtClean="0"/>
                        <a:t>№п/п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r>
                        <a:rPr lang="ru-RU" baseline="0" dirty="0" smtClean="0"/>
                        <a:t> (дата)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(описание)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Краткосрочные результаты</a:t>
                      </a:r>
                      <a:endParaRPr lang="ru-RU" dirty="0"/>
                    </a:p>
                  </a:txBody>
                  <a:tcPr/>
                </a:tc>
              </a:tr>
              <a:tr h="645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5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9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результатам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проекта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можно отнести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</a:t>
            </a:r>
            <a:r>
              <a:rPr lang="ru-RU" dirty="0"/>
              <a:t>, количество и объем печатной </a:t>
            </a:r>
            <a:r>
              <a:rPr lang="ru-RU" dirty="0" smtClean="0"/>
              <a:t>продукции (карточки, наглядный материал…);</a:t>
            </a:r>
            <a:endParaRPr lang="ru-RU" dirty="0"/>
          </a:p>
          <a:p>
            <a:r>
              <a:rPr lang="ru-RU" dirty="0" smtClean="0"/>
              <a:t>количество </a:t>
            </a:r>
            <a:r>
              <a:rPr lang="ru-RU" dirty="0"/>
              <a:t>новых методик или технологий, внедренных в рамках проекта;</a:t>
            </a:r>
          </a:p>
          <a:p>
            <a:r>
              <a:rPr lang="ru-RU" dirty="0" smtClean="0"/>
              <a:t> </a:t>
            </a:r>
            <a:r>
              <a:rPr lang="ru-RU" dirty="0"/>
              <a:t>кол-во непосредственных получателей услуг (например, участников тренинга);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новых процедур, облегчающих или улучшающих учебно-воспитательный процесс;</a:t>
            </a:r>
          </a:p>
          <a:p>
            <a:r>
              <a:rPr lang="ru-RU" dirty="0" smtClean="0"/>
              <a:t>апробирование </a:t>
            </a:r>
            <a:r>
              <a:rPr lang="ru-RU" dirty="0"/>
              <a:t>новых методик </a:t>
            </a:r>
            <a:r>
              <a:rPr lang="ru-RU" dirty="0" smtClean="0"/>
              <a:t>и разработка серии уроков;</a:t>
            </a:r>
          </a:p>
          <a:p>
            <a:r>
              <a:rPr lang="ru-RU" dirty="0"/>
              <a:t>р</a:t>
            </a:r>
            <a:r>
              <a:rPr lang="ru-RU" dirty="0" smtClean="0"/>
              <a:t>азработка серии видео уроков по темам;</a:t>
            </a:r>
          </a:p>
          <a:p>
            <a:r>
              <a:rPr lang="ru-RU" dirty="0"/>
              <a:t>в</a:t>
            </a:r>
            <a:r>
              <a:rPr lang="ru-RU" dirty="0" smtClean="0"/>
              <a:t>ыпуск книги или статьи.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9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254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Педагогический проект</vt:lpstr>
      <vt:lpstr>Комплекс взаимосвязанных мероприятий по целенаправленному изменению педагогической системы в течение заданного периода времени с ориентацией на четкие требования к качеству результатов</vt:lpstr>
      <vt:lpstr>Структура проекта</vt:lpstr>
      <vt:lpstr>Обоснование необходимости проекта </vt:lpstr>
      <vt:lpstr>Цель проекта</vt:lpstr>
      <vt:lpstr>Задачи проекта</vt:lpstr>
      <vt:lpstr>Рабочий план реализации проекта и прогнозируемые результаты</vt:lpstr>
      <vt:lpstr>Рабочий план (примерный)</vt:lpstr>
      <vt:lpstr>К результатам проекта можно отнести</vt:lpstr>
      <vt:lpstr>Оценка эффективности реализации проекта </vt:lpstr>
      <vt:lpstr>Требования к оформлению проектной разработки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</dc:title>
  <dc:creator>user</dc:creator>
  <cp:lastModifiedBy>user</cp:lastModifiedBy>
  <cp:revision>9</cp:revision>
  <dcterms:created xsi:type="dcterms:W3CDTF">2014-12-02T07:04:59Z</dcterms:created>
  <dcterms:modified xsi:type="dcterms:W3CDTF">2014-12-02T10:38:21Z</dcterms:modified>
</cp:coreProperties>
</file>