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магн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553"/>
            <a:ext cx="8568952" cy="659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/>
          <a:lstStyle/>
          <a:p>
            <a:r>
              <a:rPr lang="ru-RU" sz="11500" b="1" dirty="0" smtClean="0">
                <a:solidFill>
                  <a:srgbClr val="FFFF00"/>
                </a:solidFill>
              </a:rPr>
              <a:t>Физика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для начинающих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 класс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магн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0265"/>
            <a:ext cx="8568952" cy="65915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3645024"/>
            <a:ext cx="8229600" cy="3212976"/>
          </a:xfrm>
        </p:spPr>
        <p:txBody>
          <a:bodyPr>
            <a:noAutofit/>
          </a:bodyPr>
          <a:lstStyle/>
          <a:p>
            <a:r>
              <a:rPr lang="ru-RU" b="1" dirty="0"/>
              <a:t>Я под мышкой посижу,</a:t>
            </a:r>
            <a:br>
              <a:rPr lang="ru-RU" b="1" dirty="0"/>
            </a:br>
            <a:r>
              <a:rPr lang="ru-RU" b="1" dirty="0"/>
              <a:t>И что делать укажу:</a:t>
            </a:r>
            <a:br>
              <a:rPr lang="ru-RU" b="1" dirty="0"/>
            </a:br>
            <a:r>
              <a:rPr lang="ru-RU" b="1" dirty="0"/>
              <a:t>Или разрешу гулять,</a:t>
            </a:r>
            <a:br>
              <a:rPr lang="ru-RU" b="1" dirty="0"/>
            </a:br>
            <a:r>
              <a:rPr lang="ru-RU" b="1" dirty="0"/>
              <a:t>Или уложу в кровать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1944216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Градусник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65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магн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0265"/>
            <a:ext cx="8568952" cy="65915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956" y="4077072"/>
            <a:ext cx="8229600" cy="2002234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Когда сутки короче: зимой или летом?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1872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Сутки – это всегда 24 часа.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2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магн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0265"/>
            <a:ext cx="8568952" cy="65915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716" y="4149080"/>
            <a:ext cx="8229600" cy="2074242"/>
          </a:xfrm>
        </p:spPr>
        <p:txBody>
          <a:bodyPr>
            <a:noAutofit/>
          </a:bodyPr>
          <a:lstStyle/>
          <a:p>
            <a:r>
              <a:rPr lang="ru-RU" b="1" dirty="0"/>
              <a:t>В дверь, окно стучать не будет,</a:t>
            </a:r>
            <a:br>
              <a:rPr lang="ru-RU" b="1" dirty="0"/>
            </a:br>
            <a:r>
              <a:rPr lang="ru-RU" b="1" dirty="0"/>
              <a:t>    А взойдёт и всех разбудит.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Солнце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87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магн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0265"/>
            <a:ext cx="8568952" cy="65915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36015"/>
            <a:ext cx="8229600" cy="3089329"/>
          </a:xfrm>
        </p:spPr>
        <p:txBody>
          <a:bodyPr>
            <a:normAutofit/>
          </a:bodyPr>
          <a:lstStyle/>
          <a:p>
            <a:r>
              <a:rPr lang="ru-RU" b="1" dirty="0" smtClean="0"/>
              <a:t>На ладонь он ляжет весь.</a:t>
            </a:r>
            <a:br>
              <a:rPr lang="ru-RU" b="1" dirty="0" smtClean="0"/>
            </a:br>
            <a:r>
              <a:rPr lang="ru-RU" b="1" dirty="0" smtClean="0"/>
              <a:t>Не часы, а стрелки есть.</a:t>
            </a:r>
            <a:br>
              <a:rPr lang="ru-RU" b="1" dirty="0" smtClean="0"/>
            </a:br>
            <a:r>
              <a:rPr lang="ru-RU" b="1" dirty="0" smtClean="0"/>
              <a:t>Он в дороге пригодится,</a:t>
            </a:r>
            <a:br>
              <a:rPr lang="ru-RU" b="1" dirty="0" smtClean="0"/>
            </a:br>
            <a:r>
              <a:rPr lang="ru-RU" b="1" dirty="0" smtClean="0"/>
              <a:t>с ним нигде не заблудиться.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800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Компас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60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магнит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FF00"/>
                </a:solidFill>
              </a:rPr>
              <a:t>Молодцы!</a:t>
            </a:r>
            <a:endParaRPr lang="ru-RU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576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44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Физика </vt:lpstr>
      <vt:lpstr>Я под мышкой посижу, И что делать укажу: Или разрешу гулять, Или уложу в кровать </vt:lpstr>
      <vt:lpstr>Когда сутки короче: зимой или летом?</vt:lpstr>
      <vt:lpstr>В дверь, окно стучать не будет,     А взойдёт и всех разбудит. </vt:lpstr>
      <vt:lpstr>На ладонь он ляжет весь. Не часы, а стрелки есть. Он в дороге пригодится, с ним нигде не заблудиться.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 </dc:title>
  <dc:creator>user</dc:creator>
  <cp:lastModifiedBy>Наташа</cp:lastModifiedBy>
  <cp:revision>9</cp:revision>
  <dcterms:created xsi:type="dcterms:W3CDTF">2015-01-26T09:10:19Z</dcterms:created>
  <dcterms:modified xsi:type="dcterms:W3CDTF">2015-01-26T16:25:18Z</dcterms:modified>
</cp:coreProperties>
</file>