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фи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403" y="-11048"/>
            <a:ext cx="966240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/>
          </a:bodyPr>
          <a:lstStyle/>
          <a:p>
            <a:r>
              <a:rPr lang="ru-RU" sz="11500" b="1" dirty="0" smtClean="0">
                <a:solidFill>
                  <a:srgbClr val="FFFF00"/>
                </a:solidFill>
              </a:rPr>
              <a:t>Физика</a:t>
            </a:r>
            <a:endParaRPr lang="ru-RU" sz="88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для малышей</a:t>
            </a:r>
          </a:p>
          <a:p>
            <a:r>
              <a:rPr lang="ru-RU" sz="4400" b="1" dirty="0">
                <a:solidFill>
                  <a:srgbClr val="FFFF00"/>
                </a:solidFill>
              </a:rPr>
              <a:t>2 класс</a:t>
            </a:r>
          </a:p>
        </p:txBody>
      </p:sp>
    </p:spTree>
    <p:extLst>
      <p:ext uri="{BB962C8B-B14F-4D97-AF65-F5344CB8AC3E}">
        <p14:creationId xmlns:p14="http://schemas.microsoft.com/office/powerpoint/2010/main" val="21274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фи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403" y="-315416"/>
            <a:ext cx="966240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FF00"/>
                </a:solidFill>
              </a:rPr>
              <a:t>Что с земли </a:t>
            </a:r>
            <a:r>
              <a:rPr lang="ru-RU" sz="8800" b="1" dirty="0" smtClean="0">
                <a:solidFill>
                  <a:srgbClr val="FFFF00"/>
                </a:solidFill>
              </a:rPr>
              <a:t/>
            </a:r>
            <a:br>
              <a:rPr lang="ru-RU" sz="8800" b="1" dirty="0" smtClean="0">
                <a:solidFill>
                  <a:srgbClr val="FFFF00"/>
                </a:solidFill>
              </a:rPr>
            </a:br>
            <a:r>
              <a:rPr lang="ru-RU" sz="8800" b="1" dirty="0" smtClean="0">
                <a:solidFill>
                  <a:srgbClr val="FFFF00"/>
                </a:solidFill>
              </a:rPr>
              <a:t>не </a:t>
            </a:r>
            <a:r>
              <a:rPr lang="ru-RU" sz="8800" b="1" dirty="0" smtClean="0">
                <a:solidFill>
                  <a:srgbClr val="FFFF00"/>
                </a:solidFill>
              </a:rPr>
              <a:t>поднимешь?</a:t>
            </a:r>
            <a:endParaRPr lang="ru-RU" sz="88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4293096"/>
            <a:ext cx="6059016" cy="1833067"/>
          </a:xfrm>
        </p:spPr>
        <p:txBody>
          <a:bodyPr/>
          <a:lstStyle/>
          <a:p>
            <a:pPr marL="0" indent="0" algn="r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Тень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58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фи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403" y="-11048"/>
            <a:ext cx="966240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FF00"/>
                </a:solidFill>
              </a:rPr>
              <a:t>Днём спит, ночью глядит</a:t>
            </a:r>
            <a:endParaRPr lang="ru-RU" sz="88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4581128"/>
            <a:ext cx="5770984" cy="1545035"/>
          </a:xfrm>
        </p:spPr>
        <p:txBody>
          <a:bodyPr/>
          <a:lstStyle/>
          <a:p>
            <a:pPr marL="0" indent="0" algn="r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Луна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24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фи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403" y="-11048"/>
            <a:ext cx="966240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688632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</a:rPr>
              <a:t>Никто его не видывал,</a:t>
            </a:r>
            <a:br>
              <a:rPr lang="ru-RU" sz="6600" b="1" dirty="0" smtClean="0">
                <a:solidFill>
                  <a:srgbClr val="FFFF00"/>
                </a:solidFill>
              </a:rPr>
            </a:br>
            <a:r>
              <a:rPr lang="ru-RU" sz="6600" b="1" dirty="0" smtClean="0">
                <a:solidFill>
                  <a:srgbClr val="FFFF00"/>
                </a:solidFill>
              </a:rPr>
              <a:t>а слышать – всякий слыхивал.</a:t>
            </a:r>
            <a:br>
              <a:rPr lang="ru-RU" sz="6600" b="1" dirty="0" smtClean="0">
                <a:solidFill>
                  <a:srgbClr val="FFFF00"/>
                </a:solidFill>
              </a:rPr>
            </a:br>
            <a:r>
              <a:rPr lang="ru-RU" sz="6600" b="1" dirty="0" smtClean="0">
                <a:solidFill>
                  <a:srgbClr val="FFFF00"/>
                </a:solidFill>
              </a:rPr>
              <a:t>Без тела, а живёт оно,</a:t>
            </a:r>
            <a:br>
              <a:rPr lang="ru-RU" sz="6600" b="1" dirty="0" smtClean="0">
                <a:solidFill>
                  <a:srgbClr val="FFFF00"/>
                </a:solidFill>
              </a:rPr>
            </a:br>
            <a:r>
              <a:rPr lang="ru-RU" sz="6600" b="1" dirty="0" smtClean="0">
                <a:solidFill>
                  <a:srgbClr val="FFFF00"/>
                </a:solidFill>
              </a:rPr>
              <a:t>без языка – кричит оно.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5517232"/>
            <a:ext cx="5004048" cy="1501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Эхо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фи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403" y="-11048"/>
            <a:ext cx="966240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04" y="0"/>
            <a:ext cx="9825971" cy="558924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Что за чудо-великан?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Тянет руку к облакам.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Он работник очень важный.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Строит дом многоэтажный.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9144" y="5677584"/>
            <a:ext cx="6705600" cy="1340768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Подъёмный кран.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47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фи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403" y="-11048"/>
            <a:ext cx="9662406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74638"/>
            <a:ext cx="9521003" cy="4522514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Молодцы!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66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Физика</vt:lpstr>
      <vt:lpstr>Что с земли  не поднимешь?</vt:lpstr>
      <vt:lpstr>Днём спит, ночью глядит</vt:lpstr>
      <vt:lpstr>Никто его не видывал, а слышать – всякий слыхивал. Без тела, а живёт оно, без языка – кричит оно.</vt:lpstr>
      <vt:lpstr>Что за чудо-великан? Тянет руку к облакам. Он работник очень важный. Строит дом многоэтажный.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</dc:title>
  <dc:creator>user</dc:creator>
  <cp:lastModifiedBy>Наташа</cp:lastModifiedBy>
  <cp:revision>3</cp:revision>
  <dcterms:created xsi:type="dcterms:W3CDTF">2015-01-26T08:50:22Z</dcterms:created>
  <dcterms:modified xsi:type="dcterms:W3CDTF">2015-01-26T16:21:18Z</dcterms:modified>
</cp:coreProperties>
</file>