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физика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2819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772" y="548680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rgbClr val="FF0000"/>
                </a:solidFill>
              </a:rPr>
              <a:t>ФИЗИКА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д</a:t>
            </a:r>
            <a:r>
              <a:rPr lang="ru-RU" sz="4000" b="1" dirty="0" smtClean="0">
                <a:solidFill>
                  <a:srgbClr val="0070C0"/>
                </a:solidFill>
              </a:rPr>
              <a:t>ля малышей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1класс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4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ика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899872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Autofit/>
          </a:bodyPr>
          <a:lstStyle/>
          <a:p>
            <a:r>
              <a:rPr lang="ru-RU" sz="8800" b="1" dirty="0" smtClean="0">
                <a:solidFill>
                  <a:schemeClr val="accent1">
                    <a:lumMod val="75000"/>
                  </a:schemeClr>
                </a:solidFill>
              </a:rPr>
              <a:t>Днём спит, ночью глядит.</a:t>
            </a:r>
            <a:endParaRPr lang="ru-RU" sz="8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3672408"/>
            <a:ext cx="3960440" cy="245375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6000" b="1" dirty="0">
                <a:solidFill>
                  <a:srgbClr val="FF0000"/>
                </a:solidFill>
              </a:rPr>
              <a:t>Л</a:t>
            </a:r>
            <a:r>
              <a:rPr lang="ru-RU" sz="6000" b="1" dirty="0" smtClean="0">
                <a:solidFill>
                  <a:srgbClr val="FF0000"/>
                </a:solidFill>
              </a:rPr>
              <a:t>уна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2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ика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4200" y="3284984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Кто  по снегу быстро мчится, провалиться не боится?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88024" y="5013176"/>
            <a:ext cx="3898776" cy="1112987"/>
          </a:xfrm>
        </p:spPr>
        <p:txBody>
          <a:bodyPr/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Лыжник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257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Autofit/>
          </a:bodyPr>
          <a:lstStyle/>
          <a:p>
            <a:r>
              <a:rPr lang="ru-RU" sz="8000" b="1" dirty="0" smtClean="0">
                <a:solidFill>
                  <a:schemeClr val="accent1">
                    <a:lumMod val="75000"/>
                  </a:schemeClr>
                </a:solidFill>
              </a:rPr>
              <a:t>В огне не горит, а в воде не тонет</a:t>
            </a:r>
            <a:endParaRPr lang="ru-RU" sz="8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6016" y="4509120"/>
            <a:ext cx="3970784" cy="1617043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Лёд</a:t>
            </a:r>
          </a:p>
          <a:p>
            <a:endParaRPr lang="ru-RU" dirty="0"/>
          </a:p>
        </p:txBody>
      </p:sp>
      <p:pic>
        <p:nvPicPr>
          <p:cNvPr id="4" name="Picture 2" descr="C:\Users\Наташа\Desktop\физика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969568"/>
            <a:ext cx="388843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12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0"/>
            <a:ext cx="6779096" cy="6093296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нашей комнате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одно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Есть волшебное окно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нем летают чудо-птицы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Бродят волки и лисицы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Знойным летом снег идет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А зимою — сад цветет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В том окне чудес полно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Что же это за окно?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5805264"/>
            <a:ext cx="4258816" cy="792088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Телевизор.</a:t>
            </a:r>
            <a:endParaRPr lang="ru-RU" sz="4400" b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Наташа\Desktop\физика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4121696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8788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физика1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08027"/>
            <a:ext cx="5184576" cy="508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3645024"/>
          </a:xfrm>
        </p:spPr>
        <p:txBody>
          <a:bodyPr>
            <a:normAutofit/>
          </a:bodyPr>
          <a:lstStyle/>
          <a:p>
            <a:r>
              <a:rPr lang="ru-RU" sz="11500" b="1" dirty="0" smtClean="0">
                <a:solidFill>
                  <a:srgbClr val="FF0000"/>
                </a:solidFill>
              </a:rPr>
              <a:t>Молодцы!</a:t>
            </a:r>
            <a:endParaRPr lang="ru-RU" sz="11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702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Экран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ФИЗИКА</vt:lpstr>
      <vt:lpstr>Днём спит, ночью глядит.</vt:lpstr>
      <vt:lpstr>Кто  по снегу быстро мчится, провалиться не боится?</vt:lpstr>
      <vt:lpstr>В огне не горит, а в воде не тонет</vt:lpstr>
      <vt:lpstr>В нашей комнате одно Есть волшебное окно. В нем летают чудо-птицы, Бродят волки и лисицы. Знойным летом снег идет, А зимою — сад цветет. В том окне чудес полно. Что же это за окно? </vt:lpstr>
      <vt:lpstr>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</dc:title>
  <dc:creator>user</dc:creator>
  <cp:lastModifiedBy>Наташа</cp:lastModifiedBy>
  <cp:revision>6</cp:revision>
  <dcterms:created xsi:type="dcterms:W3CDTF">2015-01-26T08:45:17Z</dcterms:created>
  <dcterms:modified xsi:type="dcterms:W3CDTF">2015-01-26T16:23:33Z</dcterms:modified>
</cp:coreProperties>
</file>