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82"/>
          <a:stretch/>
        </p:blipFill>
        <p:spPr bwMode="auto">
          <a:xfrm>
            <a:off x="0" y="-169699"/>
            <a:ext cx="9144000" cy="702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772400" cy="1368152"/>
          </a:xfrm>
        </p:spPr>
        <p:txBody>
          <a:bodyPr>
            <a:noAutofit/>
          </a:bodyPr>
          <a:lstStyle/>
          <a:p>
            <a:r>
              <a:rPr lang="ru-RU" sz="8000" b="1" dirty="0">
                <a:solidFill>
                  <a:srgbClr val="FF5050"/>
                </a:solidFill>
              </a:rPr>
              <a:t>Занимательная</a:t>
            </a:r>
            <a:r>
              <a:rPr lang="ru-RU" sz="28700" b="1" dirty="0">
                <a:solidFill>
                  <a:srgbClr val="FF6699"/>
                </a:solidFill>
              </a:rPr>
              <a:t> </a:t>
            </a:r>
            <a:br>
              <a:rPr lang="ru-RU" sz="28700" b="1" dirty="0">
                <a:solidFill>
                  <a:srgbClr val="FF6699"/>
                </a:solidFill>
              </a:rPr>
            </a:br>
            <a:r>
              <a:rPr lang="ru-RU" sz="8000" b="1" dirty="0">
                <a:solidFill>
                  <a:srgbClr val="00B050"/>
                </a:solidFill>
              </a:rPr>
              <a:t>химия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941168"/>
            <a:ext cx="4856584" cy="105767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8000" b="1" dirty="0" smtClean="0">
                <a:solidFill>
                  <a:srgbClr val="FF5050"/>
                </a:solidFill>
              </a:rPr>
              <a:t>4 класс</a:t>
            </a:r>
            <a:endParaRPr lang="ru-RU" sz="8000" b="1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82"/>
          <a:stretch/>
        </p:blipFill>
        <p:spPr bwMode="auto">
          <a:xfrm>
            <a:off x="0" y="-169699"/>
            <a:ext cx="9144000" cy="702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229200"/>
            <a:ext cx="6192688" cy="1224136"/>
          </a:xfrm>
        </p:spPr>
        <p:txBody>
          <a:bodyPr/>
          <a:lstStyle/>
          <a:p>
            <a:pPr algn="r"/>
            <a:r>
              <a:rPr lang="ru-RU" sz="7200" b="1" dirty="0">
                <a:solidFill>
                  <a:srgbClr val="FF5050"/>
                </a:solidFill>
              </a:rPr>
              <a:t>железо</a:t>
            </a:r>
          </a:p>
          <a:p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" t="4260" r="1899"/>
          <a:stretch/>
        </p:blipFill>
        <p:spPr bwMode="auto">
          <a:xfrm>
            <a:off x="971599" y="1124744"/>
            <a:ext cx="7804747" cy="3130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50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82"/>
          <a:stretch/>
        </p:blipFill>
        <p:spPr bwMode="auto">
          <a:xfrm>
            <a:off x="0" y="-169699"/>
            <a:ext cx="9144000" cy="702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5301208"/>
            <a:ext cx="3672408" cy="1296144"/>
          </a:xfrm>
        </p:spPr>
        <p:txBody>
          <a:bodyPr>
            <a:normAutofit fontScale="85000" lnSpcReduction="10000"/>
          </a:bodyPr>
          <a:lstStyle/>
          <a:p>
            <a:r>
              <a:rPr lang="ru-RU" sz="8600" b="1" dirty="0">
                <a:solidFill>
                  <a:srgbClr val="FF5050"/>
                </a:solidFill>
              </a:rPr>
              <a:t>горение</a:t>
            </a:r>
          </a:p>
          <a:p>
            <a:endParaRPr lang="ru-RU" dirty="0"/>
          </a:p>
        </p:txBody>
      </p:sp>
      <p:pic>
        <p:nvPicPr>
          <p:cNvPr id="5" name="Picture 2" descr="C:\Users\Наташа\Desktop\горение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398137" cy="309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20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82"/>
          <a:stretch/>
        </p:blipFill>
        <p:spPr bwMode="auto">
          <a:xfrm>
            <a:off x="0" y="-169699"/>
            <a:ext cx="9144000" cy="702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67536" y="5301208"/>
            <a:ext cx="4176464" cy="864096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5050"/>
                </a:solidFill>
              </a:rPr>
              <a:t>жидкость</a:t>
            </a:r>
            <a:endParaRPr lang="ru-RU" sz="7200" b="1" dirty="0">
              <a:solidFill>
                <a:srgbClr val="FF5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7436373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67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82"/>
          <a:stretch/>
        </p:blipFill>
        <p:spPr bwMode="auto">
          <a:xfrm>
            <a:off x="0" y="-169699"/>
            <a:ext cx="9144000" cy="702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496944" cy="468052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Это явление природы похоже на лёгкую дымку в воздухе, а иногда на белую, непрозрачную стену. </a:t>
            </a:r>
            <a:r>
              <a:rPr lang="ru-RU" b="1" dirty="0" smtClean="0">
                <a:solidFill>
                  <a:srgbClr val="00B050"/>
                </a:solidFill>
              </a:rPr>
              <a:t>Если </a:t>
            </a:r>
            <a:r>
              <a:rPr lang="ru-RU" b="1" dirty="0">
                <a:solidFill>
                  <a:srgbClr val="00B050"/>
                </a:solidFill>
              </a:rPr>
              <a:t>утром дымка </a:t>
            </a:r>
            <a:r>
              <a:rPr lang="ru-RU" b="1" dirty="0" err="1">
                <a:solidFill>
                  <a:srgbClr val="00B050"/>
                </a:solidFill>
              </a:rPr>
              <a:t>рассется</a:t>
            </a:r>
            <a:r>
              <a:rPr lang="ru-RU" b="1" dirty="0">
                <a:solidFill>
                  <a:srgbClr val="00B050"/>
                </a:solidFill>
              </a:rPr>
              <a:t>,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то на траве обязательно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 будет роса. 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Что это?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5517232"/>
            <a:ext cx="3384376" cy="985664"/>
          </a:xfrm>
        </p:spPr>
        <p:txBody>
          <a:bodyPr>
            <a:normAutofit fontScale="85000" lnSpcReduction="20000"/>
          </a:bodyPr>
          <a:lstStyle/>
          <a:p>
            <a:r>
              <a:rPr lang="ru-RU" sz="7800" b="1" dirty="0">
                <a:solidFill>
                  <a:srgbClr val="FF5050"/>
                </a:solidFill>
              </a:rPr>
              <a:t>туман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90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82"/>
          <a:stretch/>
        </p:blipFill>
        <p:spPr bwMode="auto">
          <a:xfrm>
            <a:off x="0" y="-169699"/>
            <a:ext cx="9144000" cy="702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Какое свойство воды используется, когда кладут соль в суп?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933056"/>
            <a:ext cx="6336704" cy="2448272"/>
          </a:xfrm>
        </p:spPr>
        <p:txBody>
          <a:bodyPr>
            <a:normAutofit/>
          </a:bodyPr>
          <a:lstStyle/>
          <a:p>
            <a:pPr algn="r"/>
            <a:r>
              <a:rPr lang="ru-RU" sz="4400" b="1" dirty="0" smtClean="0">
                <a:solidFill>
                  <a:srgbClr val="FF5050"/>
                </a:solidFill>
              </a:rPr>
              <a:t>Способность растворять некоторые вещества</a:t>
            </a:r>
            <a:r>
              <a:rPr lang="ru-RU" sz="4000" b="1" dirty="0" smtClean="0">
                <a:solidFill>
                  <a:srgbClr val="FF5050"/>
                </a:solidFill>
              </a:rPr>
              <a:t>.</a:t>
            </a:r>
            <a:endParaRPr lang="ru-RU" sz="4000" b="1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9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хим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82"/>
          <a:stretch/>
        </p:blipFill>
        <p:spPr bwMode="auto">
          <a:xfrm>
            <a:off x="0" y="-2575048"/>
            <a:ext cx="12273689" cy="9433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700808"/>
            <a:ext cx="7772400" cy="1470025"/>
          </a:xfrm>
        </p:spPr>
        <p:txBody>
          <a:bodyPr>
            <a:noAutofit/>
          </a:bodyPr>
          <a:lstStyle/>
          <a:p>
            <a:r>
              <a:rPr lang="ru-RU" sz="11500" b="1" dirty="0" smtClean="0">
                <a:solidFill>
                  <a:srgbClr val="FF5050"/>
                </a:solidFill>
              </a:rPr>
              <a:t>Молодцы!</a:t>
            </a:r>
            <a:endParaRPr lang="ru-RU" sz="11500" b="1" dirty="0">
              <a:solidFill>
                <a:srgbClr val="FF5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18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Занимательная  химия</vt:lpstr>
      <vt:lpstr>Презентация PowerPoint</vt:lpstr>
      <vt:lpstr>Презентация PowerPoint</vt:lpstr>
      <vt:lpstr>Презентация PowerPoint</vt:lpstr>
      <vt:lpstr>Это явление природы похоже на лёгкую дымку в воздухе, а иногда на белую, непрозрачную стену. Если утром дымка рассется,  то на траве обязательно  будет роса.  Что это?</vt:lpstr>
      <vt:lpstr>Какое свойство воды используется, когда кладут соль в суп?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 химия</dc:title>
  <dc:creator>Наташа</dc:creator>
  <cp:lastModifiedBy>Наташа</cp:lastModifiedBy>
  <cp:revision>2</cp:revision>
  <dcterms:created xsi:type="dcterms:W3CDTF">2015-01-27T16:34:57Z</dcterms:created>
  <dcterms:modified xsi:type="dcterms:W3CDTF">2015-01-27T16:49:33Z</dcterms:modified>
</cp:coreProperties>
</file>