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7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6699"/>
                </a:solidFill>
              </a:rPr>
              <a:t>3 класс</a:t>
            </a:r>
            <a:endParaRPr lang="ru-RU" sz="6000" b="1" dirty="0">
              <a:solidFill>
                <a:srgbClr val="FF669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 fontScale="90000"/>
          </a:bodyPr>
          <a:lstStyle/>
          <a:p>
            <a:r>
              <a:rPr lang="ru-RU" sz="8900" b="1" dirty="0">
                <a:solidFill>
                  <a:srgbClr val="FF6699"/>
                </a:solidFill>
              </a:rPr>
              <a:t>Занимательная</a:t>
            </a:r>
            <a:r>
              <a:rPr lang="ru-RU" sz="18400" b="1" dirty="0">
                <a:solidFill>
                  <a:srgbClr val="FF6699"/>
                </a:solidFill>
              </a:rPr>
              <a:t> </a:t>
            </a:r>
            <a:r>
              <a:rPr lang="ru-RU" sz="18400" b="1" dirty="0" smtClean="0">
                <a:solidFill>
                  <a:srgbClr val="FF6699"/>
                </a:solidFill>
              </a:rPr>
              <a:t/>
            </a:r>
            <a:br>
              <a:rPr lang="ru-RU" sz="18400" b="1" dirty="0" smtClean="0">
                <a:solidFill>
                  <a:srgbClr val="FF6699"/>
                </a:solidFill>
              </a:rPr>
            </a:br>
            <a:r>
              <a:rPr lang="ru-RU" sz="9600" b="1" dirty="0" smtClean="0">
                <a:solidFill>
                  <a:srgbClr val="00B050"/>
                </a:solidFill>
              </a:rPr>
              <a:t>химия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1" y="4581128"/>
            <a:ext cx="5054501" cy="1368152"/>
          </a:xfrm>
        </p:spPr>
        <p:txBody>
          <a:bodyPr>
            <a:normAutofit/>
          </a:bodyPr>
          <a:lstStyle/>
          <a:p>
            <a:pPr algn="r"/>
            <a:r>
              <a:rPr lang="ru-RU" sz="6600" b="1" dirty="0" smtClean="0">
                <a:solidFill>
                  <a:srgbClr val="00B050"/>
                </a:solidFill>
              </a:rPr>
              <a:t>железо</a:t>
            </a:r>
            <a:endParaRPr lang="ru-RU" sz="6600" b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" t="4260" r="1899"/>
          <a:stretch/>
        </p:blipFill>
        <p:spPr bwMode="auto">
          <a:xfrm>
            <a:off x="827584" y="404664"/>
            <a:ext cx="7804747" cy="313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0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365104"/>
            <a:ext cx="5112568" cy="1440160"/>
          </a:xfrm>
        </p:spPr>
        <p:txBody>
          <a:bodyPr>
            <a:normAutofit/>
          </a:bodyPr>
          <a:lstStyle/>
          <a:p>
            <a:pPr algn="r"/>
            <a:r>
              <a:rPr lang="ru-RU" sz="6600" b="1" dirty="0" smtClean="0">
                <a:solidFill>
                  <a:srgbClr val="00B050"/>
                </a:solidFill>
              </a:rPr>
              <a:t>горение</a:t>
            </a:r>
            <a:endParaRPr lang="ru-RU" sz="66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Наташа\Desktop\горение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31" y="571559"/>
            <a:ext cx="7398137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50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653136"/>
            <a:ext cx="4968552" cy="9856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6000" b="1" dirty="0" smtClean="0">
                <a:solidFill>
                  <a:srgbClr val="00B050"/>
                </a:solidFill>
              </a:rPr>
              <a:t>запах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Users\Наташа\Desktop\запах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0323"/>
            <a:ext cx="6096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43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488" y="548680"/>
            <a:ext cx="8748464" cy="489654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Это явление природы похоже на лёгкую дымку в воздухе, а иногда на белую, непрозрачную стену. Если утром дымка </a:t>
            </a:r>
            <a:r>
              <a:rPr lang="ru-RU" sz="4800" b="1" dirty="0" err="1" smtClean="0">
                <a:solidFill>
                  <a:srgbClr val="00B050"/>
                </a:solidFill>
              </a:rPr>
              <a:t>рассется</a:t>
            </a:r>
            <a:r>
              <a:rPr lang="ru-RU" sz="4800" b="1" dirty="0" smtClean="0">
                <a:solidFill>
                  <a:srgbClr val="00B050"/>
                </a:solidFill>
              </a:rPr>
              <a:t>, </a:t>
            </a:r>
            <a:br>
              <a:rPr lang="ru-RU" sz="4800" b="1" dirty="0" smtClean="0">
                <a:solidFill>
                  <a:srgbClr val="00B050"/>
                </a:solidFill>
              </a:rPr>
            </a:br>
            <a:r>
              <a:rPr lang="ru-RU" sz="4800" b="1" dirty="0" smtClean="0">
                <a:solidFill>
                  <a:srgbClr val="00B050"/>
                </a:solidFill>
              </a:rPr>
              <a:t>то на траве обязательно</a:t>
            </a:r>
            <a:br>
              <a:rPr lang="ru-RU" sz="4800" b="1" dirty="0" smtClean="0">
                <a:solidFill>
                  <a:srgbClr val="00B050"/>
                </a:solidFill>
              </a:rPr>
            </a:br>
            <a:r>
              <a:rPr lang="ru-RU" sz="4800" b="1" dirty="0" smtClean="0">
                <a:solidFill>
                  <a:srgbClr val="00B050"/>
                </a:solidFill>
              </a:rPr>
              <a:t> будет роса. </a:t>
            </a:r>
            <a:br>
              <a:rPr lang="ru-RU" sz="4800" b="1" dirty="0" smtClean="0">
                <a:solidFill>
                  <a:srgbClr val="00B050"/>
                </a:solidFill>
              </a:rPr>
            </a:br>
            <a:r>
              <a:rPr lang="ru-RU" sz="4800" b="1" dirty="0" smtClean="0">
                <a:solidFill>
                  <a:srgbClr val="00B050"/>
                </a:solidFill>
              </a:rPr>
              <a:t>Что это?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7544" y="5589240"/>
            <a:ext cx="4352528" cy="769640"/>
          </a:xfrm>
        </p:spPr>
        <p:txBody>
          <a:bodyPr>
            <a:noAutofit/>
          </a:bodyPr>
          <a:lstStyle/>
          <a:p>
            <a:pPr algn="r"/>
            <a:r>
              <a:rPr lang="ru-RU" sz="6000" b="1" dirty="0" smtClean="0">
                <a:solidFill>
                  <a:srgbClr val="FF5050"/>
                </a:solidFill>
              </a:rPr>
              <a:t>туман</a:t>
            </a:r>
            <a:endParaRPr lang="ru-RU" sz="60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5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0" y="692696"/>
            <a:ext cx="8280920" cy="261972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Природной соли маленький кусок</a:t>
            </a:r>
            <a:br>
              <a:rPr lang="ru-RU" sz="6600" b="1" dirty="0" smtClean="0">
                <a:solidFill>
                  <a:srgbClr val="00B050"/>
                </a:solidFill>
              </a:rPr>
            </a:br>
            <a:r>
              <a:rPr lang="ru-RU" sz="6600" b="1" dirty="0" smtClean="0">
                <a:solidFill>
                  <a:srgbClr val="00B050"/>
                </a:solidFill>
              </a:rPr>
              <a:t>отвечать урок помог.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5373216"/>
            <a:ext cx="2376264" cy="1008112"/>
          </a:xfrm>
        </p:spPr>
        <p:txBody>
          <a:bodyPr>
            <a:normAutofit lnSpcReduction="10000"/>
          </a:bodyPr>
          <a:lstStyle/>
          <a:p>
            <a:r>
              <a:rPr lang="ru-RU" sz="6600" b="1" dirty="0" smtClean="0">
                <a:solidFill>
                  <a:srgbClr val="FF5050"/>
                </a:solidFill>
              </a:rPr>
              <a:t>мел</a:t>
            </a:r>
            <a:endParaRPr lang="ru-RU" sz="66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76" y="-3583160"/>
            <a:ext cx="13921547" cy="1044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5050"/>
                </a:solidFill>
              </a:rPr>
              <a:t>Молодцы!</a:t>
            </a:r>
            <a:endParaRPr lang="ru-RU" sz="9600" b="1" dirty="0">
              <a:solidFill>
                <a:srgbClr val="FF5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8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Занимательная  химия</vt:lpstr>
      <vt:lpstr>Презентация PowerPoint</vt:lpstr>
      <vt:lpstr>Презентация PowerPoint</vt:lpstr>
      <vt:lpstr>Презентация PowerPoint</vt:lpstr>
      <vt:lpstr>Это явление природы похоже на лёгкую дымку в воздухе, а иногда на белую, непрозрачную стену. Если утром дымка рассется,  то на траве обязательно  будет роса.  Что это?</vt:lpstr>
      <vt:lpstr>Природной соли маленький кусок отвечать урок помог.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 химия</dc:title>
  <dc:creator>Наташа</dc:creator>
  <cp:lastModifiedBy>Наташа</cp:lastModifiedBy>
  <cp:revision>5</cp:revision>
  <dcterms:created xsi:type="dcterms:W3CDTF">2015-01-27T16:08:22Z</dcterms:created>
  <dcterms:modified xsi:type="dcterms:W3CDTF">2015-01-27T16:50:02Z</dcterms:modified>
</cp:coreProperties>
</file>