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6" r:id="rId4"/>
    <p:sldId id="257" r:id="rId5"/>
    <p:sldId id="258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8424936" cy="4608511"/>
          </a:xfrm>
        </p:spPr>
        <p:txBody>
          <a:bodyPr>
            <a:normAutofit/>
          </a:bodyPr>
          <a:lstStyle/>
          <a:p>
            <a:r>
              <a:rPr lang="ru-RU" sz="8000" b="1" dirty="0">
                <a:solidFill>
                  <a:srgbClr val="FFC000"/>
                </a:solidFill>
              </a:rPr>
              <a:t>Занимательная</a:t>
            </a:r>
            <a:r>
              <a:rPr lang="ru-RU" sz="8000" b="1" dirty="0">
                <a:solidFill>
                  <a:srgbClr val="0070C0"/>
                </a:solidFill>
              </a:rPr>
              <a:t> </a:t>
            </a:r>
            <a:r>
              <a:rPr lang="ru-RU" sz="8800" b="1" dirty="0">
                <a:solidFill>
                  <a:srgbClr val="0070C0"/>
                </a:solidFill>
              </a:rPr>
              <a:t>химия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7448872" cy="1345704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C000"/>
                </a:solidFill>
              </a:rPr>
              <a:t>2 класс</a:t>
            </a:r>
            <a:endParaRPr lang="ru-RU" sz="6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365104"/>
            <a:ext cx="5199369" cy="1728192"/>
          </a:xfrm>
        </p:spPr>
        <p:txBody>
          <a:bodyPr>
            <a:normAutofit/>
          </a:bodyPr>
          <a:lstStyle/>
          <a:p>
            <a:pPr algn="r"/>
            <a:r>
              <a:rPr lang="ru-RU" sz="7200" b="1" dirty="0">
                <a:solidFill>
                  <a:srgbClr val="FFC000"/>
                </a:solidFill>
              </a:rPr>
              <a:t>мел</a:t>
            </a:r>
            <a:endParaRPr lang="ru-RU" sz="7200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Наташа\Desktop\мел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3" t="8354" r="4986" b="9210"/>
          <a:stretch/>
        </p:blipFill>
        <p:spPr bwMode="auto">
          <a:xfrm>
            <a:off x="1560240" y="656929"/>
            <a:ext cx="7131009" cy="262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1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725144"/>
            <a:ext cx="5400600" cy="1296144"/>
          </a:xfrm>
        </p:spPr>
        <p:txBody>
          <a:bodyPr>
            <a:normAutofit/>
          </a:bodyPr>
          <a:lstStyle/>
          <a:p>
            <a:pPr algn="r"/>
            <a:r>
              <a:rPr lang="ru-RU" sz="7200" b="1" dirty="0" smtClean="0">
                <a:solidFill>
                  <a:srgbClr val="FFC000"/>
                </a:solidFill>
              </a:rPr>
              <a:t>азот</a:t>
            </a:r>
            <a:endParaRPr lang="ru-RU" sz="7200" b="1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2" t="7337" r="4497" b="8663"/>
          <a:stretch/>
        </p:blipFill>
        <p:spPr bwMode="auto">
          <a:xfrm>
            <a:off x="1751071" y="908720"/>
            <a:ext cx="6945469" cy="274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89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5" y="4869160"/>
            <a:ext cx="5760641" cy="1296144"/>
          </a:xfrm>
        </p:spPr>
        <p:txBody>
          <a:bodyPr>
            <a:normAutofit/>
          </a:bodyPr>
          <a:lstStyle/>
          <a:p>
            <a:pPr algn="r"/>
            <a:r>
              <a:rPr lang="ru-RU" sz="7200" b="1" dirty="0">
                <a:solidFill>
                  <a:srgbClr val="FFC000"/>
                </a:solidFill>
              </a:rPr>
              <a:t>соль</a:t>
            </a:r>
            <a:endParaRPr lang="ru-RU" sz="7200" dirty="0"/>
          </a:p>
        </p:txBody>
      </p:sp>
      <p:pic>
        <p:nvPicPr>
          <p:cNvPr id="5" name="Picture 2" descr="C:\Users\Наташа\Desktop\соль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856" y="594872"/>
            <a:ext cx="7266427" cy="358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42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7488832" cy="352839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В холодную погоду на улице при дыхании образуется туман. 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Из чего он состоит?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8496944" cy="1126976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70C0"/>
                </a:solidFill>
              </a:rPr>
              <a:t>Воздух, снег, капли воды.</a:t>
            </a:r>
            <a:endParaRPr lang="ru-RU" sz="5000" b="1" dirty="0">
              <a:solidFill>
                <a:srgbClr val="0070C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691680" y="3882752"/>
            <a:ext cx="7200799" cy="1058416"/>
            <a:chOff x="1547664" y="4941168"/>
            <a:chExt cx="7200799" cy="1058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547664" y="4941168"/>
              <a:ext cx="7200799" cy="105841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123728" y="5008711"/>
              <a:ext cx="583264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Капли воды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327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8136904" cy="4824536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rgbClr val="0070C0"/>
                </a:solidFill>
              </a:rPr>
              <a:t>В чём горят дрова и газ,</a:t>
            </a:r>
            <a:br>
              <a:rPr lang="ru-RU" sz="4800" b="1" dirty="0">
                <a:solidFill>
                  <a:srgbClr val="0070C0"/>
                </a:solidFill>
              </a:rPr>
            </a:br>
            <a:r>
              <a:rPr lang="ru-RU" sz="4800" b="1" dirty="0">
                <a:solidFill>
                  <a:srgbClr val="0070C0"/>
                </a:solidFill>
              </a:rPr>
              <a:t>Фосфор, водород, алмаз?</a:t>
            </a:r>
            <a:br>
              <a:rPr lang="ru-RU" sz="4800" b="1" dirty="0">
                <a:solidFill>
                  <a:srgbClr val="0070C0"/>
                </a:solidFill>
              </a:rPr>
            </a:br>
            <a:r>
              <a:rPr lang="ru-RU" sz="4800" b="1" dirty="0">
                <a:solidFill>
                  <a:srgbClr val="0070C0"/>
                </a:solidFill>
              </a:rPr>
              <a:t>Дышит чем любой из нас</a:t>
            </a:r>
            <a:br>
              <a:rPr lang="ru-RU" sz="4800" b="1" dirty="0">
                <a:solidFill>
                  <a:srgbClr val="0070C0"/>
                </a:solidFill>
              </a:rPr>
            </a:br>
            <a:r>
              <a:rPr lang="ru-RU" sz="4800" b="1" dirty="0">
                <a:solidFill>
                  <a:srgbClr val="0070C0"/>
                </a:solidFill>
              </a:rPr>
              <a:t>Каждый миг и каждый час?</a:t>
            </a:r>
            <a:br>
              <a:rPr lang="ru-RU" sz="4800" b="1" dirty="0">
                <a:solidFill>
                  <a:srgbClr val="0070C0"/>
                </a:solidFill>
              </a:rPr>
            </a:br>
            <a:r>
              <a:rPr lang="ru-RU" sz="4800" b="1" dirty="0">
                <a:solidFill>
                  <a:srgbClr val="0070C0"/>
                </a:solidFill>
              </a:rPr>
              <a:t>Без чего мертва природа?</a:t>
            </a:r>
            <a:br>
              <a:rPr lang="ru-RU" sz="4800" b="1" dirty="0">
                <a:solidFill>
                  <a:srgbClr val="0070C0"/>
                </a:solidFill>
              </a:rPr>
            </a:br>
            <a:r>
              <a:rPr lang="ru-RU" sz="4800" b="1" dirty="0">
                <a:solidFill>
                  <a:srgbClr val="0070C0"/>
                </a:solidFill>
              </a:rPr>
              <a:t>Правильно, без …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17272" y="4293096"/>
            <a:ext cx="3600400" cy="769640"/>
          </a:xfrm>
        </p:spPr>
        <p:txBody>
          <a:bodyPr>
            <a:normAutofit fontScale="92500" lnSpcReduction="20000"/>
          </a:bodyPr>
          <a:lstStyle/>
          <a:p>
            <a:r>
              <a:rPr lang="ru-RU" sz="5400" b="1" dirty="0">
                <a:solidFill>
                  <a:srgbClr val="FFC000"/>
                </a:solidFill>
              </a:rPr>
              <a:t>кислорода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09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50" y="-2905432"/>
            <a:ext cx="12204290" cy="976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484785"/>
            <a:ext cx="7488832" cy="2115666"/>
          </a:xfrm>
        </p:spPr>
        <p:txBody>
          <a:bodyPr>
            <a:noAutofit/>
          </a:bodyPr>
          <a:lstStyle/>
          <a:p>
            <a:r>
              <a:rPr lang="ru-RU" sz="11500" b="1" dirty="0">
                <a:solidFill>
                  <a:srgbClr val="FFC000"/>
                </a:solidFill>
              </a:rPr>
              <a:t>Молодцы!</a:t>
            </a:r>
            <a:br>
              <a:rPr lang="ru-RU" sz="11500" b="1" dirty="0">
                <a:solidFill>
                  <a:srgbClr val="FFC000"/>
                </a:solidFill>
              </a:rPr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2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Занимательная химия</vt:lpstr>
      <vt:lpstr>Презентация PowerPoint</vt:lpstr>
      <vt:lpstr>Презентация PowerPoint</vt:lpstr>
      <vt:lpstr>Презентация PowerPoint</vt:lpstr>
      <vt:lpstr>В холодную погоду на улице при дыхании образуется туман.  Из чего он состоит?</vt:lpstr>
      <vt:lpstr>В чём горят дрова и газ, Фосфор, водород, алмаз? Дышит чем любой из нас Каждый миг и каждый час? Без чего мертва природа? Правильно, без …</vt:lpstr>
      <vt:lpstr>Молодцы!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химия</dc:title>
  <dc:creator>Наташа</dc:creator>
  <cp:lastModifiedBy>Наташа</cp:lastModifiedBy>
  <cp:revision>5</cp:revision>
  <dcterms:created xsi:type="dcterms:W3CDTF">2015-01-27T15:45:52Z</dcterms:created>
  <dcterms:modified xsi:type="dcterms:W3CDTF">2015-01-27T16:08:01Z</dcterms:modified>
</cp:coreProperties>
</file>