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956376" cy="3744416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C000"/>
                </a:solidFill>
              </a:rPr>
              <a:t>Занимательная</a:t>
            </a:r>
            <a:r>
              <a:rPr lang="ru-RU" sz="11500" b="1" dirty="0" smtClean="0">
                <a:solidFill>
                  <a:srgbClr val="0070C0"/>
                </a:solidFill>
              </a:rPr>
              <a:t> химия</a:t>
            </a:r>
            <a:endParaRPr lang="ru-RU" sz="115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7448872" cy="1656184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C000"/>
                </a:solidFill>
              </a:rPr>
              <a:t>1 класс</a:t>
            </a:r>
            <a:endParaRPr lang="ru-RU" sz="6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5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43" y="4725144"/>
            <a:ext cx="4474840" cy="140101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8800" b="1" dirty="0" smtClean="0">
                <a:solidFill>
                  <a:srgbClr val="FFC000"/>
                </a:solidFill>
              </a:rPr>
              <a:t>соль</a:t>
            </a:r>
            <a:endParaRPr lang="ru-RU" sz="8800" b="1" dirty="0">
              <a:solidFill>
                <a:srgbClr val="FFC000"/>
              </a:solidFill>
            </a:endParaRPr>
          </a:p>
        </p:txBody>
      </p:sp>
      <p:pic>
        <p:nvPicPr>
          <p:cNvPr id="4098" name="Picture 2" descr="C:\Users\Наташа\Desktop\соль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94872"/>
            <a:ext cx="7266427" cy="358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52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4797152"/>
            <a:ext cx="3754760" cy="132901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8800" b="1" dirty="0" smtClean="0">
                <a:solidFill>
                  <a:srgbClr val="FFC000"/>
                </a:solidFill>
              </a:rPr>
              <a:t>мел</a:t>
            </a:r>
            <a:endParaRPr lang="ru-RU" sz="8800" b="1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Users\Наташа\Desktop\мел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3" t="8354" r="4986" b="9210"/>
          <a:stretch/>
        </p:blipFill>
        <p:spPr bwMode="auto">
          <a:xfrm>
            <a:off x="1560240" y="656929"/>
            <a:ext cx="7131009" cy="262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03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4851955"/>
            <a:ext cx="7139136" cy="127420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8000" b="1" dirty="0" smtClean="0">
                <a:solidFill>
                  <a:srgbClr val="FFC000"/>
                </a:solidFill>
              </a:rPr>
              <a:t>золото</a:t>
            </a:r>
            <a:endParaRPr lang="ru-RU" sz="8000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Наташа\Desktop\золото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6" t="7236" r="14963" b="7682"/>
          <a:stretch/>
        </p:blipFill>
        <p:spPr bwMode="auto">
          <a:xfrm>
            <a:off x="1691680" y="908720"/>
            <a:ext cx="6934160" cy="29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43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Сколько лучей у снежинок?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5085184"/>
            <a:ext cx="4896544" cy="104097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5400" b="1" dirty="0" smtClean="0">
                <a:solidFill>
                  <a:srgbClr val="FFC000"/>
                </a:solidFill>
              </a:rPr>
              <a:t>6, 8, 10 …</a:t>
            </a:r>
            <a:endParaRPr lang="ru-RU" sz="5400" b="1" dirty="0">
              <a:solidFill>
                <a:srgbClr val="FFC000"/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312" y="2420888"/>
            <a:ext cx="3173338" cy="276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81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352928" cy="436510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Какого цвета нет в радуге: красного, синего, малинового, фиолетового?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http://socreklam.ucoz.ru/_ld/0/38413820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05064"/>
            <a:ext cx="3024336" cy="201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860032" y="5934670"/>
            <a:ext cx="3844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малинового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065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24744"/>
            <a:ext cx="7776864" cy="4176464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rgbClr val="0070C0"/>
                </a:solidFill>
              </a:rPr>
              <a:t>В чём горят дрова и газ,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Фосфор, водород, алмаз?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Дышит чем любой из нас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Каждый миг и каждый час?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Без чего мертва природа?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Правильно, без …                   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4128" y="4293096"/>
            <a:ext cx="3419872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C000"/>
                </a:solidFill>
              </a:rPr>
              <a:t>кислорода</a:t>
            </a:r>
            <a:endParaRPr lang="ru-RU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76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72" y="-3583160"/>
            <a:ext cx="13051450" cy="1044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980728"/>
            <a:ext cx="756084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1500" b="1" dirty="0" smtClean="0">
                <a:solidFill>
                  <a:srgbClr val="FFC000"/>
                </a:solidFill>
              </a:rPr>
              <a:t>Молодцы!</a:t>
            </a:r>
            <a:endParaRPr lang="ru-RU" sz="115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07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43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Занимательная химия</vt:lpstr>
      <vt:lpstr>Презентация PowerPoint</vt:lpstr>
      <vt:lpstr>Презентация PowerPoint</vt:lpstr>
      <vt:lpstr>Презентация PowerPoint</vt:lpstr>
      <vt:lpstr>Сколько лучей у снежинок?</vt:lpstr>
      <vt:lpstr>Какого цвета нет в радуге: красного, синего, малинового, фиолетового?</vt:lpstr>
      <vt:lpstr>В чём горят дрова и газ, Фосфор, водород, алмаз? Дышит чем любой из нас Каждый миг и каждый час? Без чего мертва природа? Правильно, без …          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химия</dc:title>
  <dc:creator>Наташа</dc:creator>
  <cp:lastModifiedBy>Наташа</cp:lastModifiedBy>
  <cp:revision>9</cp:revision>
  <dcterms:created xsi:type="dcterms:W3CDTF">2015-01-27T14:44:05Z</dcterms:created>
  <dcterms:modified xsi:type="dcterms:W3CDTF">2015-01-27T16:21:28Z</dcterms:modified>
</cp:coreProperties>
</file>