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3CBA-DD3F-47A7-9836-AA0273773AF4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F5C2-F5B7-4CFA-ABDE-E05710248EB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3CBA-DD3F-47A7-9836-AA0273773AF4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F5C2-F5B7-4CFA-ABDE-E05710248E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3CBA-DD3F-47A7-9836-AA0273773AF4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F5C2-F5B7-4CFA-ABDE-E05710248E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3CBA-DD3F-47A7-9836-AA0273773AF4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F5C2-F5B7-4CFA-ABDE-E05710248E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3CBA-DD3F-47A7-9836-AA0273773AF4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F5C2-F5B7-4CFA-ABDE-E05710248E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3CBA-DD3F-47A7-9836-AA0273773AF4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F5C2-F5B7-4CFA-ABDE-E05710248E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3CBA-DD3F-47A7-9836-AA0273773AF4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F5C2-F5B7-4CFA-ABDE-E05710248EB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3CBA-DD3F-47A7-9836-AA0273773AF4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F5C2-F5B7-4CFA-ABDE-E05710248E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3CBA-DD3F-47A7-9836-AA0273773AF4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F5C2-F5B7-4CFA-ABDE-E05710248E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3CBA-DD3F-47A7-9836-AA0273773AF4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F5C2-F5B7-4CFA-ABDE-E05710248E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3CBA-DD3F-47A7-9836-AA0273773AF4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F5C2-F5B7-4CFA-ABDE-E05710248EB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6A63CBA-DD3F-47A7-9836-AA0273773AF4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4FF5C2-F5B7-4CFA-ABDE-E05710248E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680"/>
            <a:ext cx="3600400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8640"/>
            <a:ext cx="4176464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89040"/>
            <a:ext cx="3600400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89040"/>
            <a:ext cx="4248472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574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620688"/>
            <a:ext cx="7344816" cy="15417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«Золотая Хохлома»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76872"/>
            <a:ext cx="3888432" cy="38588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3801616" cy="38588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79582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нутый угол 6"/>
          <p:cNvSpPr/>
          <p:nvPr/>
        </p:nvSpPr>
        <p:spPr>
          <a:xfrm>
            <a:off x="3707904" y="116632"/>
            <a:ext cx="5256584" cy="6624736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79911" y="246976"/>
            <a:ext cx="5112569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 старину люди ели из </a:t>
            </a:r>
          </a:p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еревянной посуды. В селе Хохлома Нижегородской губернии искусные мастера делали деревянную посуду из липы, ольхи, берёзы, осины, расписывали узорами и отправляли в другие города.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8836" y="406054"/>
            <a:ext cx="2440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6" y="1340768"/>
            <a:ext cx="2921036" cy="52565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584" y="3942354"/>
            <a:ext cx="4162800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8097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620688"/>
            <a:ext cx="7221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Изделия из хохломы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89368"/>
            <a:ext cx="3240360" cy="2904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340768"/>
            <a:ext cx="2160240" cy="49869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413168"/>
            <a:ext cx="2016224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410296"/>
            <a:ext cx="3240360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89368"/>
            <a:ext cx="2160240" cy="2904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5854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57403"/>
            <a:ext cx="6552728" cy="13896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элемент росписи «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Криуль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2517440" cy="53285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28800"/>
            <a:ext cx="5760640" cy="4837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373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620688"/>
            <a:ext cx="4782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Узор «Травка»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340768"/>
            <a:ext cx="2376264" cy="5069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44018"/>
            <a:ext cx="5544616" cy="4866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8610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107504" y="116632"/>
            <a:ext cx="4536504" cy="655272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88640"/>
            <a:ext cx="42484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Как волшебница жар-птица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Не выходит из ума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Чародейка, мастерица,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Золотая Хохлома!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2517440" cy="42668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89040"/>
            <a:ext cx="4104456" cy="2754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8640"/>
            <a:ext cx="4104456" cy="3420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1988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67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 </dc:creator>
  <cp:lastModifiedBy> </cp:lastModifiedBy>
  <cp:revision>8</cp:revision>
  <dcterms:created xsi:type="dcterms:W3CDTF">2015-01-21T08:00:57Z</dcterms:created>
  <dcterms:modified xsi:type="dcterms:W3CDTF">2015-01-21T09:04:32Z</dcterms:modified>
</cp:coreProperties>
</file>