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12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08912" cy="41044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Коля сделал 4 флажка, а Витя на 3 больше. Сколько флажков сделал Витя?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628800"/>
            <a:ext cx="68407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 smtClean="0">
                <a:solidFill>
                  <a:schemeClr val="tx1"/>
                </a:solidFill>
              </a:rPr>
              <a:t>42 : 6 = 7 (к)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852936"/>
            <a:ext cx="705678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Ответ. Понадобится 7 коробок.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556792"/>
            <a:ext cx="208823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Коля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348880"/>
            <a:ext cx="208823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Витя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2987824" y="1556792"/>
            <a:ext cx="576064" cy="28803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3851920" y="1556792"/>
            <a:ext cx="648072" cy="360040"/>
          </a:xfrm>
          <a:prstGeom prst="flowChartPunchedTap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4788024" y="1556792"/>
            <a:ext cx="648072" cy="360040"/>
          </a:xfrm>
          <a:prstGeom prst="flowChartPunchedTap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5652120" y="1484784"/>
            <a:ext cx="648072" cy="360040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2987824" y="2420888"/>
            <a:ext cx="576064" cy="28803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3851920" y="2420888"/>
            <a:ext cx="648072" cy="360040"/>
          </a:xfrm>
          <a:prstGeom prst="flowChartPunchedTap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4788024" y="2420888"/>
            <a:ext cx="648072" cy="360040"/>
          </a:xfrm>
          <a:prstGeom prst="flowChartPunchedTap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5652120" y="2420888"/>
            <a:ext cx="648072" cy="360040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7343800" y="2348880"/>
            <a:ext cx="1800200" cy="43204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 3 больше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 rot="10800000">
            <a:off x="7956376" y="1628800"/>
            <a:ext cx="864096" cy="720080"/>
          </a:xfrm>
          <a:prstGeom prst="bentConnector3">
            <a:avLst>
              <a:gd name="adj1" fmla="val 5376"/>
            </a:avLst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Управляющая кнопка: справка 21">
            <a:hlinkClick r:id="" action="ppaction://noaction" highlightClick="1"/>
          </p:cNvPr>
          <p:cNvSpPr/>
          <p:nvPr/>
        </p:nvSpPr>
        <p:spPr>
          <a:xfrm>
            <a:off x="6660232" y="2348880"/>
            <a:ext cx="504056" cy="466352"/>
          </a:xfrm>
          <a:prstGeom prst="actionButtonHelp">
            <a:avLst/>
          </a:prstGeom>
          <a:solidFill>
            <a:srgbClr val="FA12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1259632" y="3501008"/>
            <a:ext cx="6624736" cy="50405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4 + 3 = 7 (ф.)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1259632" y="4221088"/>
            <a:ext cx="6624736" cy="57606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Ответ: Витя сделал 7 флажков.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22" grpId="0" animBg="1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34563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 Оли было 8 орехов, а у Серёжи на 4 меньше. Сколько орехов было у Серёжи?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-252536" y="1196752"/>
            <a:ext cx="1584176" cy="43204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Оля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0" y="2348880"/>
            <a:ext cx="1584176" cy="43204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Серёжа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Алёна\Desktop\72a3fff47f0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691680" y="1052736"/>
            <a:ext cx="766558" cy="725835"/>
          </a:xfrm>
          <a:prstGeom prst="rect">
            <a:avLst/>
          </a:prstGeom>
          <a:noFill/>
        </p:spPr>
      </p:pic>
      <p:pic>
        <p:nvPicPr>
          <p:cNvPr id="1027" name="Picture 3" descr="C:\Users\Алёна\Desktop\72a3fff47f0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052736"/>
            <a:ext cx="815752" cy="772415"/>
          </a:xfrm>
          <a:prstGeom prst="rect">
            <a:avLst/>
          </a:prstGeom>
          <a:noFill/>
        </p:spPr>
      </p:pic>
      <p:pic>
        <p:nvPicPr>
          <p:cNvPr id="1028" name="Picture 4" descr="C:\Users\Алёна\Desktop\72a3fff47f0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980728"/>
            <a:ext cx="842606" cy="797843"/>
          </a:xfrm>
          <a:prstGeom prst="rect">
            <a:avLst/>
          </a:prstGeom>
          <a:noFill/>
        </p:spPr>
      </p:pic>
      <p:pic>
        <p:nvPicPr>
          <p:cNvPr id="7" name="Picture 4" descr="C:\Users\Алёна\Desktop\72a3fff47f0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980728"/>
            <a:ext cx="842606" cy="797843"/>
          </a:xfrm>
          <a:prstGeom prst="rect">
            <a:avLst/>
          </a:prstGeom>
          <a:noFill/>
        </p:spPr>
      </p:pic>
      <p:pic>
        <p:nvPicPr>
          <p:cNvPr id="8" name="Picture 4" descr="C:\Users\Алёна\Desktop\72a3fff47f0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980728"/>
            <a:ext cx="842606" cy="797843"/>
          </a:xfrm>
          <a:prstGeom prst="rect">
            <a:avLst/>
          </a:prstGeom>
          <a:noFill/>
        </p:spPr>
      </p:pic>
      <p:pic>
        <p:nvPicPr>
          <p:cNvPr id="9" name="Picture 4" descr="C:\Users\Алёна\Desktop\72a3fff47f0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980728"/>
            <a:ext cx="842606" cy="797843"/>
          </a:xfrm>
          <a:prstGeom prst="rect">
            <a:avLst/>
          </a:prstGeom>
          <a:noFill/>
        </p:spPr>
      </p:pic>
      <p:pic>
        <p:nvPicPr>
          <p:cNvPr id="10" name="Picture 4" descr="C:\Users\Алёна\Desktop\72a3fff47f0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980728"/>
            <a:ext cx="842606" cy="797843"/>
          </a:xfrm>
          <a:prstGeom prst="rect">
            <a:avLst/>
          </a:prstGeom>
          <a:noFill/>
        </p:spPr>
      </p:pic>
      <p:pic>
        <p:nvPicPr>
          <p:cNvPr id="11" name="Picture 4" descr="C:\Users\Алёна\Desktop\72a3fff47f0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980728"/>
            <a:ext cx="842606" cy="797843"/>
          </a:xfrm>
          <a:prstGeom prst="rect">
            <a:avLst/>
          </a:prstGeom>
          <a:noFill/>
        </p:spPr>
      </p:pic>
      <p:sp>
        <p:nvSpPr>
          <p:cNvPr id="12" name="Блок-схема: процесс 11"/>
          <p:cNvSpPr/>
          <p:nvPr/>
        </p:nvSpPr>
        <p:spPr>
          <a:xfrm>
            <a:off x="4355976" y="2420888"/>
            <a:ext cx="3672408" cy="36004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на 4 меньше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 rot="10124228">
            <a:off x="7795485" y="1253851"/>
            <a:ext cx="720080" cy="137294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2060848"/>
            <a:ext cx="762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Блок-схема: процесс 21"/>
          <p:cNvSpPr/>
          <p:nvPr/>
        </p:nvSpPr>
        <p:spPr>
          <a:xfrm>
            <a:off x="1907704" y="3429000"/>
            <a:ext cx="504056" cy="50405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8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2843808" y="3284984"/>
            <a:ext cx="576064" cy="57606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4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3923928" y="3284984"/>
            <a:ext cx="1296144" cy="57606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4</a:t>
            </a:r>
            <a:r>
              <a:rPr lang="ru-RU" sz="2400" dirty="0" smtClean="0">
                <a:solidFill>
                  <a:schemeClr val="tx1"/>
                </a:solidFill>
              </a:rPr>
              <a:t>(ор.)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25" name="Минус 24"/>
          <p:cNvSpPr/>
          <p:nvPr/>
        </p:nvSpPr>
        <p:spPr>
          <a:xfrm>
            <a:off x="2483768" y="3501008"/>
            <a:ext cx="288032" cy="288032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 25"/>
          <p:cNvSpPr/>
          <p:nvPr/>
        </p:nvSpPr>
        <p:spPr>
          <a:xfrm>
            <a:off x="3491880" y="3501008"/>
            <a:ext cx="360040" cy="360040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827584" y="4437112"/>
            <a:ext cx="7416824" cy="50405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Ответ: У Серёжи было </a:t>
            </a:r>
            <a:r>
              <a:rPr lang="ru-RU" sz="5400" dirty="0" smtClean="0">
                <a:solidFill>
                  <a:schemeClr val="tx1"/>
                </a:solidFill>
              </a:rPr>
              <a:t>4</a:t>
            </a:r>
            <a:r>
              <a:rPr lang="ru-RU" sz="3600" dirty="0" smtClean="0">
                <a:solidFill>
                  <a:schemeClr val="tx1"/>
                </a:solidFill>
              </a:rPr>
              <a:t> ореха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  <p:bldP spid="19" grpId="0" animBg="1"/>
      <p:bldP spid="22" grpId="0"/>
      <p:bldP spid="23" grpId="0"/>
      <p:bldP spid="24" grpId="0"/>
      <p:bldP spid="25" grpId="0" animBg="1"/>
      <p:bldP spid="26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412776"/>
            <a:ext cx="8064896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Мама купила 3 пакета картофеля  по 2 кг в каждом. Сколько килограммов картофеля купила мама?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картош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16632"/>
            <a:ext cx="1266076" cy="1688101"/>
          </a:xfrm>
          <a:prstGeom prst="rect">
            <a:avLst/>
          </a:prstGeom>
        </p:spPr>
      </p:pic>
      <p:pic>
        <p:nvPicPr>
          <p:cNvPr id="9" name="Рисунок 8" descr="картош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276872"/>
            <a:ext cx="1266076" cy="1688101"/>
          </a:xfrm>
          <a:prstGeom prst="rect">
            <a:avLst/>
          </a:prstGeom>
        </p:spPr>
      </p:pic>
      <p:pic>
        <p:nvPicPr>
          <p:cNvPr id="10" name="Рисунок 9" descr="картош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437112"/>
            <a:ext cx="1266076" cy="168810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051720" y="1844824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 кг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4005064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 кг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6165304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 кг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3347864" y="0"/>
            <a:ext cx="1152128" cy="6669360"/>
          </a:xfrm>
          <a:prstGeom prst="rightBrac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067944" y="2276872"/>
            <a:ext cx="1944216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</a:rPr>
              <a:t>?</a:t>
            </a:r>
            <a:endParaRPr lang="ru-RU" sz="9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268760"/>
            <a:ext cx="525658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</a:rPr>
              <a:t>2 * 3 = 6 (кг)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492896"/>
            <a:ext cx="792088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Ответ:  6 кг картофеля купила мама.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340768"/>
            <a:ext cx="7776864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Сколько коробок понадобится, чтобы разложить 42 карандаша по 6 карандашей в каждую коробку?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рандаши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980728"/>
            <a:ext cx="1493912" cy="1493912"/>
          </a:xfrm>
          <a:prstGeom prst="rect">
            <a:avLst/>
          </a:prstGeom>
        </p:spPr>
      </p:pic>
      <p:pic>
        <p:nvPicPr>
          <p:cNvPr id="5" name="Рисунок 4" descr="карандаши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908720"/>
            <a:ext cx="1493912" cy="1493912"/>
          </a:xfrm>
          <a:prstGeom prst="rect">
            <a:avLst/>
          </a:prstGeom>
        </p:spPr>
      </p:pic>
      <p:pic>
        <p:nvPicPr>
          <p:cNvPr id="6" name="Рисунок 5" descr="карандаши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908720"/>
            <a:ext cx="1493912" cy="1493912"/>
          </a:xfrm>
          <a:prstGeom prst="rect">
            <a:avLst/>
          </a:prstGeom>
        </p:spPr>
      </p:pic>
      <p:pic>
        <p:nvPicPr>
          <p:cNvPr id="7" name="Рисунок 6" descr="карандаши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980728"/>
            <a:ext cx="1493912" cy="149391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03848" y="1844824"/>
            <a:ext cx="201622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…………..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 rot="5400000">
            <a:off x="4067944" y="-1539552"/>
            <a:ext cx="864096" cy="8640960"/>
          </a:xfrm>
          <a:prstGeom prst="rightBrac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3429000"/>
            <a:ext cx="244827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42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5616" y="404664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6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404664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6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404664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6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956376" y="404664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6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146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Коля сделал 4 флажка, а Витя на 3 больше. Сколько флажков сделал Витя?</vt:lpstr>
      <vt:lpstr>Слайд 2</vt:lpstr>
      <vt:lpstr>У Оли было 8 орехов, а у Серёжи на 4 меньше. Сколько орехов было у Серёжи?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Коля сделал 4 флага, а Витя на 3 больше. Сколько флагов сделал Витя?</dc:title>
  <dc:creator>Алёнка</dc:creator>
  <cp:lastModifiedBy>Алёна</cp:lastModifiedBy>
  <cp:revision>10</cp:revision>
  <dcterms:created xsi:type="dcterms:W3CDTF">2012-03-12T17:14:19Z</dcterms:created>
  <dcterms:modified xsi:type="dcterms:W3CDTF">2012-06-24T14:08:59Z</dcterms:modified>
</cp:coreProperties>
</file>