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13" autoAdjust="0"/>
  </p:normalViewPr>
  <p:slideViewPr>
    <p:cSldViewPr>
      <p:cViewPr varScale="1">
        <p:scale>
          <a:sx n="59" d="100"/>
          <a:sy n="59" d="100"/>
        </p:scale>
        <p:origin x="-14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1E88CF-EEC6-499D-A906-B6F6886C3BC4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BA6D74-C251-4F40-B634-D214B58DC1E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Блокада </a:t>
            </a:r>
            <a:br>
              <a:rPr lang="ru-RU" sz="8800" dirty="0" smtClean="0"/>
            </a:br>
            <a:r>
              <a:rPr lang="ru-RU" sz="8800" dirty="0" smtClean="0"/>
              <a:t>Ленинграда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72845" cy="607220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невник т савичев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0"/>
            <a:ext cx="4071965" cy="650498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невник тани савичев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8361"/>
            <a:ext cx="4071966" cy="663963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38590"/>
            <a:ext cx="8643998" cy="562524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41" y="1935163"/>
            <a:ext cx="6024717" cy="4389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02" y="67209"/>
            <a:ext cx="8581140" cy="657217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9493"/>
            <a:ext cx="8715436" cy="653657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16" y="0"/>
            <a:ext cx="8993635" cy="657227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8958991" cy="607220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 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8358214" cy="665871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инграда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86444" cy="642939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локада ленинграда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414" cy="645786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Блокада  Ленинграда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Ленинграда</dc:title>
  <dc:creator>User</dc:creator>
  <cp:lastModifiedBy>User</cp:lastModifiedBy>
  <cp:revision>2</cp:revision>
  <dcterms:created xsi:type="dcterms:W3CDTF">2014-04-08T07:41:34Z</dcterms:created>
  <dcterms:modified xsi:type="dcterms:W3CDTF">2014-04-08T07:59:07Z</dcterms:modified>
</cp:coreProperties>
</file>