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60" r:id="rId5"/>
    <p:sldId id="262" r:id="rId6"/>
    <p:sldId id="278" r:id="rId7"/>
    <p:sldId id="264" r:id="rId8"/>
    <p:sldId id="265" r:id="rId9"/>
    <p:sldId id="266" r:id="rId10"/>
    <p:sldId id="270" r:id="rId11"/>
    <p:sldId id="276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D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8BE9E-3896-4A37-9CD3-67959B5FFCE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EDC53-6E59-4B74-868A-E93FA02CE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982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67225-22C3-4422-A7AC-5BDF7B5BFF89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BD132-F320-4B54-8C47-7E13B3E73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17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BD132-F320-4B54-8C47-7E13B3E73A1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5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2117-5937-4645-9145-D5ADE3BA4B8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1E42-AED0-45CB-8D3B-858D12CC4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2117-5937-4645-9145-D5ADE3BA4B8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1E42-AED0-45CB-8D3B-858D12CC4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2117-5937-4645-9145-D5ADE3BA4B8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1E42-AED0-45CB-8D3B-858D12CC4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2117-5937-4645-9145-D5ADE3BA4B8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1E42-AED0-45CB-8D3B-858D12CC4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2117-5937-4645-9145-D5ADE3BA4B8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1E42-AED0-45CB-8D3B-858D12CC4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2117-5937-4645-9145-D5ADE3BA4B8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1E42-AED0-45CB-8D3B-858D12CC4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2117-5937-4645-9145-D5ADE3BA4B8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1E42-AED0-45CB-8D3B-858D12CC4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2117-5937-4645-9145-D5ADE3BA4B8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1E42-AED0-45CB-8D3B-858D12CC4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2117-5937-4645-9145-D5ADE3BA4B8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1E42-AED0-45CB-8D3B-858D12CC4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2117-5937-4645-9145-D5ADE3BA4B8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1E42-AED0-45CB-8D3B-858D12CC4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2117-5937-4645-9145-D5ADE3BA4B8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A881E42-AED0-45CB-8D3B-858D12CC49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C32117-5937-4645-9145-D5ADE3BA4B8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881E42-AED0-45CB-8D3B-858D12CC492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143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4D04C"/>
                </a:solidFill>
                <a:latin typeface="Times New Roman" pitchFamily="18" charset="0"/>
                <a:cs typeface="Times New Roman" pitchFamily="18" charset="0"/>
              </a:rPr>
              <a:t>Тема. Царство растений</a:t>
            </a:r>
            <a:endParaRPr lang="ru-RU" dirty="0">
              <a:solidFill>
                <a:srgbClr val="94D04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228536"/>
            <a:ext cx="8429684" cy="184353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Цель:        о</a:t>
            </a:r>
            <a:r>
              <a:rPr lang="ru-RU" dirty="0" smtClean="0"/>
              <a:t>бобщить и систематизировать знания </a:t>
            </a:r>
          </a:p>
          <a:p>
            <a:pPr algn="l"/>
            <a:r>
              <a:rPr lang="ru-RU" dirty="0" smtClean="0"/>
              <a:t>                  обучающихся о строении, разнообразии, </a:t>
            </a:r>
          </a:p>
          <a:p>
            <a:pPr algn="l"/>
            <a:r>
              <a:rPr lang="ru-RU" dirty="0" smtClean="0"/>
              <a:t>                  жизни и охране растений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растений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место отдыха</a:t>
            </a:r>
          </a:p>
          <a:p>
            <a:r>
              <a:rPr lang="ru-RU" dirty="0" smtClean="0"/>
              <a:t>аптека</a:t>
            </a:r>
          </a:p>
          <a:p>
            <a:r>
              <a:rPr lang="ru-RU" dirty="0" smtClean="0"/>
              <a:t>источники пищи</a:t>
            </a:r>
          </a:p>
          <a:p>
            <a:r>
              <a:rPr lang="ru-RU" dirty="0" smtClean="0"/>
              <a:t>источники древесины</a:t>
            </a:r>
          </a:p>
          <a:p>
            <a:r>
              <a:rPr lang="ru-RU" dirty="0" smtClean="0"/>
              <a:t>источники топлива</a:t>
            </a:r>
          </a:p>
          <a:p>
            <a:r>
              <a:rPr lang="ru-RU" dirty="0" smtClean="0"/>
              <a:t>дом для животных, грибов</a:t>
            </a:r>
          </a:p>
          <a:p>
            <a:r>
              <a:rPr lang="ru-RU" dirty="0" smtClean="0"/>
              <a:t>защитники воздуха, водоёмов, почв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Экологические знаки для растений</a:t>
            </a:r>
            <a:endParaRPr lang="ru-RU" dirty="0"/>
          </a:p>
        </p:txBody>
      </p:sp>
      <p:pic>
        <p:nvPicPr>
          <p:cNvPr id="32770" name="Picture 2" descr="F:\к уроку\File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2149362" y="850978"/>
            <a:ext cx="4630962" cy="69294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3794" name="Рисунок 30" descr="http://sociosphera.ucoz.ru/Pictures/Talimanchuk/ris_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72560" cy="64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http://gou80.ucoz.ru/_nw/0/719083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52"/>
            <a:ext cx="2928958" cy="220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4" descr="http://www.stihi.ru/pics/2010/12/19/8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357430"/>
            <a:ext cx="27860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7" descr="http://img.desktopwallpapers.ru/nature/pics/kz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500570"/>
            <a:ext cx="276226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-main-pic" descr="Картинка 9 из 1294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1" y="642918"/>
            <a:ext cx="353084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i-main-pic" descr="Картинка 7 из 766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286124"/>
            <a:ext cx="295537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im5-tub-ru.yandex.net/i?id=493946410-48-7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4071942"/>
            <a:ext cx="2765670" cy="25074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5857884" y="285728"/>
            <a:ext cx="1857388" cy="350512"/>
          </a:xfrm>
          <a:prstGeom prst="rect">
            <a:avLst/>
          </a:prstGeom>
          <a:solidFill>
            <a:schemeClr val="tx2"/>
          </a:solidFill>
          <a:ln w="762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normAutofit fontScale="85000" lnSpcReduction="20000"/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lang="ru-RU" sz="2400" b="1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подорожник</a:t>
            </a:r>
            <a:endParaRPr lang="ru-RU" sz="2400" b="1" u="sng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1" name="i-main-pic" descr="Картинка 5 из 1654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786314" cy="639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i-main-pic" descr="Картинка 6 из 41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89810"/>
            <a:ext cx="3643338" cy="27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10" descr="http://im4-tub-ru.yandex.net/i?id=178954864-12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14290"/>
            <a:ext cx="238157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5857892"/>
            <a:ext cx="1500199" cy="479446"/>
          </a:xfrm>
          <a:prstGeom prst="rect">
            <a:avLst/>
          </a:prstGeom>
          <a:solidFill>
            <a:schemeClr val="tx2"/>
          </a:solidFill>
          <a:ln w="762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lang="ru-RU" sz="2400" b="1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береза</a:t>
            </a:r>
            <a:endParaRPr lang="ru-RU" sz="2400" b="1" u="sng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072066" y="5857892"/>
            <a:ext cx="1500198" cy="500066"/>
          </a:xfrm>
          <a:prstGeom prst="rect">
            <a:avLst/>
          </a:prstGeom>
          <a:solidFill>
            <a:schemeClr val="tx2"/>
          </a:solidFill>
          <a:ln w="762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lang="ru-RU" sz="2400" b="1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калина</a:t>
            </a:r>
            <a:endParaRPr lang="ru-RU" sz="2400" b="1" u="sng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7" descr="http://sociosphera.ucoz.ru/Pictures/Talimanchuk/ris_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62" t="10001" r="2423" b="4706"/>
          <a:stretch>
            <a:fillRect/>
          </a:stretch>
        </p:blipFill>
        <p:spPr bwMode="auto">
          <a:xfrm>
            <a:off x="4311034" y="1571612"/>
            <a:ext cx="483296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Рисунок 5" descr="http://sociosphera.ucoz.ru/Pictures/Talimanchuk/ris_5.jpg"/>
          <p:cNvPicPr>
            <a:picLocks noChangeAspect="1" noChangeArrowheads="1"/>
          </p:cNvPicPr>
          <p:nvPr/>
        </p:nvPicPr>
        <p:blipFill>
          <a:blip r:embed="rId3"/>
          <a:srcRect l="3571" t="11177" r="2679" b="1791"/>
          <a:stretch>
            <a:fillRect/>
          </a:stretch>
        </p:blipFill>
        <p:spPr bwMode="auto">
          <a:xfrm>
            <a:off x="0" y="1571612"/>
            <a:ext cx="421481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Рисунок 15" descr="http://sociosphera.ucoz.ru/Pictures/Talimanchuk/ris_15.jpg"/>
          <p:cNvPicPr>
            <a:picLocks noChangeAspect="1" noChangeArrowheads="1"/>
          </p:cNvPicPr>
          <p:nvPr/>
        </p:nvPicPr>
        <p:blipFill>
          <a:blip r:embed="rId2"/>
          <a:srcRect l="2423" t="10883"/>
          <a:stretch>
            <a:fillRect/>
          </a:stretch>
        </p:blipFill>
        <p:spPr bwMode="auto">
          <a:xfrm>
            <a:off x="428595" y="-1"/>
            <a:ext cx="5143537" cy="341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16" descr="http://sociosphera.ucoz.ru/Pictures/Talimanchuk/ris_16.jpg"/>
          <p:cNvPicPr>
            <a:picLocks noChangeAspect="1" noChangeArrowheads="1"/>
          </p:cNvPicPr>
          <p:nvPr/>
        </p:nvPicPr>
        <p:blipFill>
          <a:blip r:embed="rId3"/>
          <a:srcRect t="11765"/>
          <a:stretch>
            <a:fillRect/>
          </a:stretch>
        </p:blipFill>
        <p:spPr bwMode="auto">
          <a:xfrm>
            <a:off x="3643306" y="3223180"/>
            <a:ext cx="5500694" cy="363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Строение цветка</a:t>
            </a:r>
            <a:endParaRPr lang="ru-RU" dirty="0"/>
          </a:p>
        </p:txBody>
      </p:sp>
      <p:pic>
        <p:nvPicPr>
          <p:cNvPr id="1026" name="Picture 2" descr="F:\к уроку\л ист.t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571612"/>
            <a:ext cx="3786214" cy="51435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Прямоугольник 5"/>
          <p:cNvSpPr/>
          <p:nvPr/>
        </p:nvSpPr>
        <p:spPr>
          <a:xfrm>
            <a:off x="4023012" y="5143512"/>
            <a:ext cx="857256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4143380"/>
            <a:ext cx="571504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214686"/>
            <a:ext cx="71438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2500306"/>
            <a:ext cx="85725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2071678"/>
            <a:ext cx="642942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-0.00209 -0.05995 -0.00417 -0.11968 0.06666 -0.13519 C 0.1375 -0.1507 0.36771 -0.10023 0.425 -0.09306 C 0.48229 -0.08611 0.44653 -0.08958 0.41076 -0.09306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42844" y="2285992"/>
            <a:ext cx="2571768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571736" y="1357298"/>
            <a:ext cx="4972056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dirty="0" smtClean="0"/>
              <a:t>РАСТЕНИЯ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929322" y="4572008"/>
            <a:ext cx="2500330" cy="13954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571736" y="4786322"/>
            <a:ext cx="2857520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572232" y="2714620"/>
            <a:ext cx="2571768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14282" y="3714752"/>
            <a:ext cx="2500298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 flipV="1">
            <a:off x="2714612" y="2643182"/>
            <a:ext cx="100013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2678893" y="2893215"/>
            <a:ext cx="1428760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3464711" y="3536157"/>
            <a:ext cx="185738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857884" y="2714620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00034" y="2571744"/>
            <a:ext cx="192882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водоросли</a:t>
            </a:r>
            <a:endParaRPr lang="ru-RU" sz="2400" dirty="0"/>
          </a:p>
        </p:txBody>
      </p:sp>
      <p:cxnSp>
        <p:nvCxnSpPr>
          <p:cNvPr id="38" name="Прямая со стрелкой 37"/>
          <p:cNvCxnSpPr>
            <a:endCxn id="9" idx="1"/>
          </p:cNvCxnSpPr>
          <p:nvPr/>
        </p:nvCxnSpPr>
        <p:spPr>
          <a:xfrm rot="16200000" flipH="1">
            <a:off x="4831503" y="3312376"/>
            <a:ext cx="1990300" cy="9376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7000892" y="3071810"/>
            <a:ext cx="185738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цветковые</a:t>
            </a:r>
            <a:endParaRPr lang="ru-RU" sz="2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143636" y="5072074"/>
            <a:ext cx="214314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хвойные</a:t>
            </a:r>
            <a:endParaRPr lang="ru-RU" sz="24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71472" y="4000504"/>
            <a:ext cx="164307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мхи</a:t>
            </a:r>
            <a:endParaRPr lang="ru-RU" sz="24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786050" y="5214950"/>
            <a:ext cx="235745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папоротники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9" grpId="0" build="p" animBg="1"/>
      <p:bldP spid="11" grpId="0" animBg="1"/>
      <p:bldP spid="12" grpId="0" animBg="1"/>
      <p:bldP spid="13" grpId="0" animBg="1"/>
      <p:bldP spid="27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РАЗНООБРАЗИЕ РАСТЕНИЙ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643051"/>
          <a:ext cx="8643999" cy="478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040954"/>
                <a:gridCol w="1234857"/>
                <a:gridCol w="1234857"/>
                <a:gridCol w="1183418"/>
                <a:gridCol w="1286296"/>
                <a:gridCol w="1234857"/>
              </a:tblGrid>
              <a:tr h="1228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корень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стебель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листья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цветок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Размно-жение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где живут</a:t>
                      </a:r>
                      <a:endParaRPr lang="ru-RU" dirty="0"/>
                    </a:p>
                  </a:txBody>
                  <a:tcPr/>
                </a:tc>
              </a:tr>
              <a:tr h="71161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водоросли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161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мхи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161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папоротники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161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хвойные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161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цветковые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РАЗНООБРАЗИЕ РАСТЕНИЙ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500063" y="1643063"/>
          <a:ext cx="8643999" cy="478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040954"/>
                <a:gridCol w="1234857"/>
                <a:gridCol w="1234857"/>
                <a:gridCol w="1183418"/>
                <a:gridCol w="1286296"/>
                <a:gridCol w="1234857"/>
              </a:tblGrid>
              <a:tr h="1228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корень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стебель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листья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цветок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размно-жение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где живут</a:t>
                      </a:r>
                      <a:endParaRPr lang="ru-RU" dirty="0"/>
                    </a:p>
                  </a:txBody>
                  <a:tcPr/>
                </a:tc>
              </a:tr>
              <a:tr h="71161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водоросли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вода</a:t>
                      </a:r>
                      <a:endParaRPr lang="ru-RU" dirty="0"/>
                    </a:p>
                  </a:txBody>
                  <a:tcPr/>
                </a:tc>
              </a:tr>
              <a:tr h="71161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мхи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сырое место</a:t>
                      </a:r>
                      <a:endParaRPr lang="ru-RU" dirty="0"/>
                    </a:p>
                  </a:txBody>
                  <a:tcPr/>
                </a:tc>
              </a:tr>
              <a:tr h="71161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папоротники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сырое место</a:t>
                      </a:r>
                      <a:endParaRPr lang="ru-RU" dirty="0"/>
                    </a:p>
                  </a:txBody>
                  <a:tcPr/>
                </a:tc>
              </a:tr>
              <a:tr h="71161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хвойные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семена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лес</a:t>
                      </a:r>
                      <a:endParaRPr lang="ru-RU" dirty="0"/>
                    </a:p>
                  </a:txBody>
                  <a:tcPr/>
                </a:tc>
              </a:tr>
              <a:tr h="71161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цветковые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плод с семенами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везде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122</Words>
  <Application>Microsoft Office PowerPoint</Application>
  <PresentationFormat>Экран (4:3)</PresentationFormat>
  <Paragraphs>78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Constantia</vt:lpstr>
      <vt:lpstr>Monotype Sorts</vt:lpstr>
      <vt:lpstr>Times New Roman</vt:lpstr>
      <vt:lpstr>Wingdings 2</vt:lpstr>
      <vt:lpstr>Поток</vt:lpstr>
      <vt:lpstr>Тема. Царство растений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Строение цветка</vt:lpstr>
      <vt:lpstr>РАСТЕНИЯ</vt:lpstr>
      <vt:lpstr>РАЗНООБРАЗИЕ РАСТЕНИЙ</vt:lpstr>
      <vt:lpstr>РАЗНООБРАЗИЕ РАСТЕНИЙ</vt:lpstr>
      <vt:lpstr>Значение растений</vt:lpstr>
      <vt:lpstr>Экологические знаки для растений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Тема. Царство растений</dc:title>
  <dc:creator>Админ</dc:creator>
  <cp:lastModifiedBy>User</cp:lastModifiedBy>
  <cp:revision>42</cp:revision>
  <dcterms:created xsi:type="dcterms:W3CDTF">2012-01-11T09:45:50Z</dcterms:created>
  <dcterms:modified xsi:type="dcterms:W3CDTF">2015-10-20T17:13:05Z</dcterms:modified>
</cp:coreProperties>
</file>