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32386-2B8C-464D-AB5E-E1B185248FB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4B2647C-77D6-4A25-A950-0747ACDAAE2B}">
      <dgm:prSet phldrT="[Текст]"/>
      <dgm:spPr/>
      <dgm:t>
        <a:bodyPr/>
        <a:lstStyle/>
        <a:p>
          <a:r>
            <a:rPr lang="ru-RU" dirty="0" smtClean="0"/>
            <a:t>Имя существительное</a:t>
          </a:r>
          <a:endParaRPr lang="ru-RU" dirty="0"/>
        </a:p>
      </dgm:t>
    </dgm:pt>
    <dgm:pt modelId="{A6DFDE56-C677-483B-834D-C953C18A4303}" type="parTrans" cxnId="{30121970-33D4-4885-97FC-3F95EB31B686}">
      <dgm:prSet/>
      <dgm:spPr/>
      <dgm:t>
        <a:bodyPr/>
        <a:lstStyle/>
        <a:p>
          <a:endParaRPr lang="ru-RU"/>
        </a:p>
      </dgm:t>
    </dgm:pt>
    <dgm:pt modelId="{8967B99E-2210-4E0B-B3F7-9F777B9BF0B8}" type="sibTrans" cxnId="{30121970-33D4-4885-97FC-3F95EB31B686}">
      <dgm:prSet/>
      <dgm:spPr/>
      <dgm:t>
        <a:bodyPr/>
        <a:lstStyle/>
        <a:p>
          <a:endParaRPr lang="ru-RU"/>
        </a:p>
      </dgm:t>
    </dgm:pt>
    <dgm:pt modelId="{9FCC09CF-D4FF-436E-AD7D-99A68A132DC7}">
      <dgm:prSet phldrT="[Текст]" custT="1"/>
      <dgm:spPr/>
      <dgm:t>
        <a:bodyPr/>
        <a:lstStyle/>
        <a:p>
          <a:r>
            <a:rPr lang="ru-RU" sz="1400" dirty="0" smtClean="0"/>
            <a:t>предмет</a:t>
          </a:r>
          <a:endParaRPr lang="ru-RU" sz="1400" dirty="0"/>
        </a:p>
      </dgm:t>
    </dgm:pt>
    <dgm:pt modelId="{AECF41C0-1AEB-4916-B5D4-C1D55A87E863}" type="parTrans" cxnId="{90111B7C-C8F2-4DB1-900D-ECBF8AD5B697}">
      <dgm:prSet/>
      <dgm:spPr/>
      <dgm:t>
        <a:bodyPr/>
        <a:lstStyle/>
        <a:p>
          <a:endParaRPr lang="ru-RU"/>
        </a:p>
      </dgm:t>
    </dgm:pt>
    <dgm:pt modelId="{5DABBD2E-F977-4496-9B29-EFDD1820B186}" type="sibTrans" cxnId="{90111B7C-C8F2-4DB1-900D-ECBF8AD5B697}">
      <dgm:prSet/>
      <dgm:spPr/>
      <dgm:t>
        <a:bodyPr/>
        <a:lstStyle/>
        <a:p>
          <a:endParaRPr lang="ru-RU"/>
        </a:p>
      </dgm:t>
    </dgm:pt>
    <dgm:pt modelId="{C0078B8D-BD96-4FDC-AF1B-E6EB5B5F6510}">
      <dgm:prSet phldrT="[Текст]" custT="1"/>
      <dgm:spPr/>
      <dgm:t>
        <a:bodyPr/>
        <a:lstStyle/>
        <a:p>
          <a:r>
            <a:rPr lang="ru-RU" sz="1400" dirty="0" smtClean="0"/>
            <a:t>Кто? Что?</a:t>
          </a:r>
          <a:endParaRPr lang="ru-RU" sz="1400" dirty="0"/>
        </a:p>
      </dgm:t>
    </dgm:pt>
    <dgm:pt modelId="{AAC12225-1088-49F1-8D29-14E0C6D14C29}" type="parTrans" cxnId="{3BC71E67-3950-48A8-818B-8DC710E756E6}">
      <dgm:prSet/>
      <dgm:spPr/>
      <dgm:t>
        <a:bodyPr/>
        <a:lstStyle/>
        <a:p>
          <a:endParaRPr lang="ru-RU"/>
        </a:p>
      </dgm:t>
    </dgm:pt>
    <dgm:pt modelId="{0EFAFD30-CFAA-46B5-9633-DF3CD09B8AAD}" type="sibTrans" cxnId="{3BC71E67-3950-48A8-818B-8DC710E756E6}">
      <dgm:prSet/>
      <dgm:spPr/>
      <dgm:t>
        <a:bodyPr/>
        <a:lstStyle/>
        <a:p>
          <a:endParaRPr lang="ru-RU"/>
        </a:p>
      </dgm:t>
    </dgm:pt>
    <dgm:pt modelId="{BC701499-C1B2-4B72-B603-5251C95D18CB}">
      <dgm:prSet phldrT="[Текст]"/>
      <dgm:spPr/>
      <dgm:t>
        <a:bodyPr/>
        <a:lstStyle/>
        <a:p>
          <a:r>
            <a:rPr lang="ru-RU" dirty="0" smtClean="0"/>
            <a:t>Имя прилагательное</a:t>
          </a:r>
          <a:endParaRPr lang="ru-RU" dirty="0"/>
        </a:p>
      </dgm:t>
    </dgm:pt>
    <dgm:pt modelId="{4097087E-4508-4599-A7D6-789E7932171A}" type="parTrans" cxnId="{23967C65-5556-435E-AB45-096356A0E166}">
      <dgm:prSet/>
      <dgm:spPr/>
      <dgm:t>
        <a:bodyPr/>
        <a:lstStyle/>
        <a:p>
          <a:endParaRPr lang="ru-RU"/>
        </a:p>
      </dgm:t>
    </dgm:pt>
    <dgm:pt modelId="{874EA3B1-E5F6-4E9E-B911-602F7757F58A}" type="sibTrans" cxnId="{23967C65-5556-435E-AB45-096356A0E166}">
      <dgm:prSet/>
      <dgm:spPr/>
      <dgm:t>
        <a:bodyPr/>
        <a:lstStyle/>
        <a:p>
          <a:endParaRPr lang="ru-RU"/>
        </a:p>
      </dgm:t>
    </dgm:pt>
    <dgm:pt modelId="{3735ED8A-8DB4-44C0-8770-B2FB912F38F2}">
      <dgm:prSet phldrT="[Текст]" custT="1"/>
      <dgm:spPr/>
      <dgm:t>
        <a:bodyPr/>
        <a:lstStyle/>
        <a:p>
          <a:r>
            <a:rPr lang="ru-RU" sz="1400" dirty="0" smtClean="0"/>
            <a:t>признак предмета</a:t>
          </a:r>
          <a:endParaRPr lang="ru-RU" sz="1400" dirty="0"/>
        </a:p>
      </dgm:t>
    </dgm:pt>
    <dgm:pt modelId="{201CAC1B-C09D-47E4-A386-3A60D8DC6E48}" type="parTrans" cxnId="{E2AAF9F5-D2ED-4529-8ECF-6C972160CAC6}">
      <dgm:prSet/>
      <dgm:spPr/>
      <dgm:t>
        <a:bodyPr/>
        <a:lstStyle/>
        <a:p>
          <a:endParaRPr lang="ru-RU"/>
        </a:p>
      </dgm:t>
    </dgm:pt>
    <dgm:pt modelId="{BFA88EDC-D2BD-4B48-A4AD-6C6BEAAEC0FC}" type="sibTrans" cxnId="{E2AAF9F5-D2ED-4529-8ECF-6C972160CAC6}">
      <dgm:prSet/>
      <dgm:spPr/>
      <dgm:t>
        <a:bodyPr/>
        <a:lstStyle/>
        <a:p>
          <a:endParaRPr lang="ru-RU"/>
        </a:p>
      </dgm:t>
    </dgm:pt>
    <dgm:pt modelId="{8B48F207-9F7C-4BD9-8204-CDF6E7BECB7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Какой?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Какая?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Какое?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Какие?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400" dirty="0"/>
        </a:p>
      </dgm:t>
    </dgm:pt>
    <dgm:pt modelId="{D9C5B1CA-2EC3-462F-98B0-0D53239096F7}" type="parTrans" cxnId="{C57CA275-2915-4E35-99C5-DF8633F20F67}">
      <dgm:prSet/>
      <dgm:spPr/>
      <dgm:t>
        <a:bodyPr/>
        <a:lstStyle/>
        <a:p>
          <a:endParaRPr lang="ru-RU"/>
        </a:p>
      </dgm:t>
    </dgm:pt>
    <dgm:pt modelId="{1B6683B8-C083-40A3-93D5-1AE2D12D9ECC}" type="sibTrans" cxnId="{C57CA275-2915-4E35-99C5-DF8633F20F67}">
      <dgm:prSet/>
      <dgm:spPr/>
      <dgm:t>
        <a:bodyPr/>
        <a:lstStyle/>
        <a:p>
          <a:endParaRPr lang="ru-RU"/>
        </a:p>
      </dgm:t>
    </dgm:pt>
    <dgm:pt modelId="{6D5B9822-EB54-4D71-AF3F-88875DDAB3F1}">
      <dgm:prSet phldrT="[Текст]" custT="1"/>
      <dgm:spPr/>
      <dgm:t>
        <a:bodyPr/>
        <a:lstStyle/>
        <a:p>
          <a:r>
            <a:rPr lang="ru-RU" sz="1400" dirty="0" smtClean="0"/>
            <a:t>В наст. и буд. времени по лицам и числам,</a:t>
          </a:r>
        </a:p>
        <a:p>
          <a:r>
            <a:rPr lang="ru-RU" sz="1400" dirty="0" smtClean="0"/>
            <a:t> В </a:t>
          </a:r>
          <a:r>
            <a:rPr lang="ru-RU" sz="1400" dirty="0" err="1" smtClean="0"/>
            <a:t>прош</a:t>
          </a:r>
          <a:r>
            <a:rPr lang="ru-RU" sz="1400" dirty="0" smtClean="0"/>
            <a:t>. времени      по родам и числам</a:t>
          </a:r>
        </a:p>
      </dgm:t>
    </dgm:pt>
    <dgm:pt modelId="{23AFFDA3-1500-4186-B63D-8B3D6A1AA717}" type="parTrans" cxnId="{54FD36D0-B438-4A0C-9DBB-450ABDB84E7B}">
      <dgm:prSet/>
      <dgm:spPr/>
      <dgm:t>
        <a:bodyPr/>
        <a:lstStyle/>
        <a:p>
          <a:endParaRPr lang="ru-RU"/>
        </a:p>
      </dgm:t>
    </dgm:pt>
    <dgm:pt modelId="{A8BAF0CD-5C2F-429C-B26F-5C16C1AC0742}" type="sibTrans" cxnId="{54FD36D0-B438-4A0C-9DBB-450ABDB84E7B}">
      <dgm:prSet/>
      <dgm:spPr/>
      <dgm:t>
        <a:bodyPr/>
        <a:lstStyle/>
        <a:p>
          <a:endParaRPr lang="ru-RU"/>
        </a:p>
      </dgm:t>
    </dgm:pt>
    <dgm:pt modelId="{E4D0A1F1-1A8B-46FD-9707-A95E601E657F}">
      <dgm:prSet phldrT="[Текст]"/>
      <dgm:spPr/>
      <dgm:t>
        <a:bodyPr/>
        <a:lstStyle/>
        <a:p>
          <a:r>
            <a:rPr lang="ru-RU" dirty="0" smtClean="0"/>
            <a:t>Глагол </a:t>
          </a:r>
          <a:endParaRPr lang="ru-RU" dirty="0"/>
        </a:p>
      </dgm:t>
    </dgm:pt>
    <dgm:pt modelId="{DD24D29A-2724-44DF-9628-F35C46491EAC}" type="parTrans" cxnId="{74FC6ADD-4B1F-469B-8FC6-4D39A6D40A71}">
      <dgm:prSet/>
      <dgm:spPr/>
      <dgm:t>
        <a:bodyPr/>
        <a:lstStyle/>
        <a:p>
          <a:endParaRPr lang="ru-RU"/>
        </a:p>
      </dgm:t>
    </dgm:pt>
    <dgm:pt modelId="{2FA86828-DC20-4211-A48A-0F8271264997}" type="sibTrans" cxnId="{74FC6ADD-4B1F-469B-8FC6-4D39A6D40A71}">
      <dgm:prSet/>
      <dgm:spPr/>
      <dgm:t>
        <a:bodyPr/>
        <a:lstStyle/>
        <a:p>
          <a:endParaRPr lang="ru-RU"/>
        </a:p>
      </dgm:t>
    </dgm:pt>
    <dgm:pt modelId="{BF1C4325-C3C0-4852-B119-24A7790C55D9}">
      <dgm:prSet phldrT="[Текст]" custT="1"/>
      <dgm:spPr/>
      <dgm:t>
        <a:bodyPr/>
        <a:lstStyle/>
        <a:p>
          <a:r>
            <a:rPr lang="ru-RU" sz="1400" dirty="0" smtClean="0"/>
            <a:t>действие предмета</a:t>
          </a:r>
          <a:endParaRPr lang="ru-RU" sz="1400" dirty="0"/>
        </a:p>
      </dgm:t>
    </dgm:pt>
    <dgm:pt modelId="{05392A1C-4B21-4713-8EC7-74B53AADA221}" type="parTrans" cxnId="{120A0D48-6B33-4831-9AB0-67D59C9E064D}">
      <dgm:prSet/>
      <dgm:spPr/>
      <dgm:t>
        <a:bodyPr/>
        <a:lstStyle/>
        <a:p>
          <a:endParaRPr lang="ru-RU"/>
        </a:p>
      </dgm:t>
    </dgm:pt>
    <dgm:pt modelId="{152342F7-265B-4A19-B2F4-884EC07F372C}" type="sibTrans" cxnId="{120A0D48-6B33-4831-9AB0-67D59C9E064D}">
      <dgm:prSet/>
      <dgm:spPr/>
      <dgm:t>
        <a:bodyPr/>
        <a:lstStyle/>
        <a:p>
          <a:endParaRPr lang="ru-RU"/>
        </a:p>
      </dgm:t>
    </dgm:pt>
    <dgm:pt modelId="{5E2DE034-5152-4C80-A425-2C7FF448E4F8}">
      <dgm:prSet phldrT="[Текст]" custT="1"/>
      <dgm:spPr/>
      <dgm:t>
        <a:bodyPr/>
        <a:lstStyle/>
        <a:p>
          <a:r>
            <a:rPr lang="ru-RU" sz="1400" dirty="0" smtClean="0"/>
            <a:t>Нарицательное собственное, Одушевленное/ неодушевленное, Род, Число, Падеж </a:t>
          </a:r>
          <a:endParaRPr lang="ru-RU" sz="1400" dirty="0"/>
        </a:p>
      </dgm:t>
    </dgm:pt>
    <dgm:pt modelId="{9B4EC062-89A2-44DE-BF47-D77AF44F42D3}" type="parTrans" cxnId="{1EA4C18C-D904-466F-801A-76E966CB4260}">
      <dgm:prSet/>
      <dgm:spPr/>
      <dgm:t>
        <a:bodyPr/>
        <a:lstStyle/>
        <a:p>
          <a:endParaRPr lang="ru-RU"/>
        </a:p>
      </dgm:t>
    </dgm:pt>
    <dgm:pt modelId="{C9A490D1-F474-48CB-AD93-7134E1A818F2}" type="sibTrans" cxnId="{1EA4C18C-D904-466F-801A-76E966CB4260}">
      <dgm:prSet/>
      <dgm:spPr/>
      <dgm:t>
        <a:bodyPr/>
        <a:lstStyle/>
        <a:p>
          <a:endParaRPr lang="ru-RU"/>
        </a:p>
      </dgm:t>
    </dgm:pt>
    <dgm:pt modelId="{629CF7E7-DF2B-4C6E-968E-78802BC3CED1}">
      <dgm:prSet phldrT="[Текст]" custT="1"/>
      <dgm:spPr/>
      <dgm:t>
        <a:bodyPr/>
        <a:lstStyle/>
        <a:p>
          <a:r>
            <a:rPr lang="ru-RU" sz="1400" dirty="0" smtClean="0"/>
            <a:t>Что делать?</a:t>
          </a:r>
        </a:p>
        <a:p>
          <a:r>
            <a:rPr lang="ru-RU" sz="1400" dirty="0" smtClean="0"/>
            <a:t>Что сделать?</a:t>
          </a:r>
          <a:endParaRPr lang="ru-RU" sz="1400" dirty="0"/>
        </a:p>
      </dgm:t>
    </dgm:pt>
    <dgm:pt modelId="{435A0F76-38E4-4ECA-92D9-A4FF9EAB6F9B}" type="parTrans" cxnId="{5ADD10BC-B935-4C80-912D-298EF499F083}">
      <dgm:prSet/>
      <dgm:spPr/>
      <dgm:t>
        <a:bodyPr/>
        <a:lstStyle/>
        <a:p>
          <a:endParaRPr lang="ru-RU"/>
        </a:p>
      </dgm:t>
    </dgm:pt>
    <dgm:pt modelId="{A0358BD7-AE49-438D-9C34-0262F558B42A}" type="sibTrans" cxnId="{5ADD10BC-B935-4C80-912D-298EF499F083}">
      <dgm:prSet/>
      <dgm:spPr/>
      <dgm:t>
        <a:bodyPr/>
        <a:lstStyle/>
        <a:p>
          <a:endParaRPr lang="ru-RU"/>
        </a:p>
      </dgm:t>
    </dgm:pt>
    <dgm:pt modelId="{732DE53D-423D-4AC7-AAC0-849CB1F373B1}">
      <dgm:prSet phldrT="[Текст]" custT="1"/>
      <dgm:spPr/>
      <dgm:t>
        <a:bodyPr/>
        <a:lstStyle/>
        <a:p>
          <a:r>
            <a:rPr lang="ru-RU" sz="1400" dirty="0" smtClean="0"/>
            <a:t>Род </a:t>
          </a:r>
        </a:p>
        <a:p>
          <a:r>
            <a:rPr lang="ru-RU" sz="1400" dirty="0" smtClean="0"/>
            <a:t>Число </a:t>
          </a:r>
        </a:p>
        <a:p>
          <a:r>
            <a:rPr lang="ru-RU" sz="1400" dirty="0" smtClean="0"/>
            <a:t>Падеж </a:t>
          </a:r>
          <a:endParaRPr lang="ru-RU" sz="1400" dirty="0"/>
        </a:p>
      </dgm:t>
    </dgm:pt>
    <dgm:pt modelId="{69A298DC-97EC-49B8-BE25-B45C5906A4B3}" type="sibTrans" cxnId="{5CD5505F-76D2-4A01-9025-0B67035A1B27}">
      <dgm:prSet/>
      <dgm:spPr/>
      <dgm:t>
        <a:bodyPr/>
        <a:lstStyle/>
        <a:p>
          <a:endParaRPr lang="ru-RU"/>
        </a:p>
      </dgm:t>
    </dgm:pt>
    <dgm:pt modelId="{8618EB26-2FC3-4D0C-ADC8-7C1A13D44C6A}" type="parTrans" cxnId="{5CD5505F-76D2-4A01-9025-0B67035A1B27}">
      <dgm:prSet/>
      <dgm:spPr/>
      <dgm:t>
        <a:bodyPr/>
        <a:lstStyle/>
        <a:p>
          <a:endParaRPr lang="ru-RU"/>
        </a:p>
      </dgm:t>
    </dgm:pt>
    <dgm:pt modelId="{A4915012-2AC3-4E8D-8D9C-1966784567F0}" type="pres">
      <dgm:prSet presAssocID="{56D32386-2B8C-464D-AB5E-E1B185248FB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C72C80-967D-49E4-9A25-E4DC0076C2CD}" type="pres">
      <dgm:prSet presAssocID="{D4B2647C-77D6-4A25-A950-0747ACDAAE2B}" presName="root" presStyleCnt="0"/>
      <dgm:spPr/>
    </dgm:pt>
    <dgm:pt modelId="{84B84F10-1282-45BD-81C7-F7FE81782885}" type="pres">
      <dgm:prSet presAssocID="{D4B2647C-77D6-4A25-A950-0747ACDAAE2B}" presName="rootComposite" presStyleCnt="0"/>
      <dgm:spPr/>
    </dgm:pt>
    <dgm:pt modelId="{96FC7901-7982-4302-BC2E-4782E466F47F}" type="pres">
      <dgm:prSet presAssocID="{D4B2647C-77D6-4A25-A950-0747ACDAAE2B}" presName="rootText" presStyleLbl="node1" presStyleIdx="0" presStyleCnt="3"/>
      <dgm:spPr/>
      <dgm:t>
        <a:bodyPr/>
        <a:lstStyle/>
        <a:p>
          <a:endParaRPr lang="ru-RU"/>
        </a:p>
      </dgm:t>
    </dgm:pt>
    <dgm:pt modelId="{07284F11-CC02-4C81-9A57-208A82960629}" type="pres">
      <dgm:prSet presAssocID="{D4B2647C-77D6-4A25-A950-0747ACDAAE2B}" presName="rootConnector" presStyleLbl="node1" presStyleIdx="0" presStyleCnt="3"/>
      <dgm:spPr/>
      <dgm:t>
        <a:bodyPr/>
        <a:lstStyle/>
        <a:p>
          <a:endParaRPr lang="ru-RU"/>
        </a:p>
      </dgm:t>
    </dgm:pt>
    <dgm:pt modelId="{42BE8663-1227-4A3A-9D39-1FB672EDA3D0}" type="pres">
      <dgm:prSet presAssocID="{D4B2647C-77D6-4A25-A950-0747ACDAAE2B}" presName="childShape" presStyleCnt="0"/>
      <dgm:spPr/>
    </dgm:pt>
    <dgm:pt modelId="{B53A8C81-7EF3-4FA2-9321-EE7F758AE547}" type="pres">
      <dgm:prSet presAssocID="{AECF41C0-1AEB-4916-B5D4-C1D55A87E863}" presName="Name13" presStyleLbl="parChTrans1D2" presStyleIdx="0" presStyleCnt="9"/>
      <dgm:spPr/>
      <dgm:t>
        <a:bodyPr/>
        <a:lstStyle/>
        <a:p>
          <a:endParaRPr lang="ru-RU"/>
        </a:p>
      </dgm:t>
    </dgm:pt>
    <dgm:pt modelId="{E80A077D-1DE0-4F96-A445-94897DEA7729}" type="pres">
      <dgm:prSet presAssocID="{9FCC09CF-D4FF-436E-AD7D-99A68A132DC7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DBA33-D948-4674-927E-3513F510EEA4}" type="pres">
      <dgm:prSet presAssocID="{AAC12225-1088-49F1-8D29-14E0C6D14C29}" presName="Name13" presStyleLbl="parChTrans1D2" presStyleIdx="1" presStyleCnt="9"/>
      <dgm:spPr/>
      <dgm:t>
        <a:bodyPr/>
        <a:lstStyle/>
        <a:p>
          <a:endParaRPr lang="ru-RU"/>
        </a:p>
      </dgm:t>
    </dgm:pt>
    <dgm:pt modelId="{091EAE0A-FEB2-4E37-8AFC-FFEF404D1B98}" type="pres">
      <dgm:prSet presAssocID="{C0078B8D-BD96-4FDC-AF1B-E6EB5B5F6510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F805C-82E1-40E4-9355-8B1C1AA3A579}" type="pres">
      <dgm:prSet presAssocID="{9B4EC062-89A2-44DE-BF47-D77AF44F42D3}" presName="Name13" presStyleLbl="parChTrans1D2" presStyleIdx="2" presStyleCnt="9"/>
      <dgm:spPr/>
      <dgm:t>
        <a:bodyPr/>
        <a:lstStyle/>
        <a:p>
          <a:endParaRPr lang="ru-RU"/>
        </a:p>
      </dgm:t>
    </dgm:pt>
    <dgm:pt modelId="{D6341CB3-C868-4986-B75A-CBBF9DD5F4F9}" type="pres">
      <dgm:prSet presAssocID="{5E2DE034-5152-4C80-A425-2C7FF448E4F8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14F25-6078-4EC5-9D59-0617B7F015EB}" type="pres">
      <dgm:prSet presAssocID="{BC701499-C1B2-4B72-B603-5251C95D18CB}" presName="root" presStyleCnt="0"/>
      <dgm:spPr/>
    </dgm:pt>
    <dgm:pt modelId="{ECCE8CC4-E5B7-40D3-ACEE-F94C8D9820B5}" type="pres">
      <dgm:prSet presAssocID="{BC701499-C1B2-4B72-B603-5251C95D18CB}" presName="rootComposite" presStyleCnt="0"/>
      <dgm:spPr/>
    </dgm:pt>
    <dgm:pt modelId="{9E60382D-3C08-4379-AC21-AE22CB25CCAC}" type="pres">
      <dgm:prSet presAssocID="{BC701499-C1B2-4B72-B603-5251C95D18CB}" presName="rootText" presStyleLbl="node1" presStyleIdx="1" presStyleCnt="3"/>
      <dgm:spPr/>
      <dgm:t>
        <a:bodyPr/>
        <a:lstStyle/>
        <a:p>
          <a:endParaRPr lang="ru-RU"/>
        </a:p>
      </dgm:t>
    </dgm:pt>
    <dgm:pt modelId="{DB63A37F-FACF-412F-A35A-29E2384FF641}" type="pres">
      <dgm:prSet presAssocID="{BC701499-C1B2-4B72-B603-5251C95D18CB}" presName="rootConnector" presStyleLbl="node1" presStyleIdx="1" presStyleCnt="3"/>
      <dgm:spPr/>
      <dgm:t>
        <a:bodyPr/>
        <a:lstStyle/>
        <a:p>
          <a:endParaRPr lang="ru-RU"/>
        </a:p>
      </dgm:t>
    </dgm:pt>
    <dgm:pt modelId="{BEF2FEF4-3CC2-406A-AE6F-211084958AE7}" type="pres">
      <dgm:prSet presAssocID="{BC701499-C1B2-4B72-B603-5251C95D18CB}" presName="childShape" presStyleCnt="0"/>
      <dgm:spPr/>
    </dgm:pt>
    <dgm:pt modelId="{2A5D54E9-4D1C-445E-A56E-BC89EA7C67CB}" type="pres">
      <dgm:prSet presAssocID="{201CAC1B-C09D-47E4-A386-3A60D8DC6E48}" presName="Name13" presStyleLbl="parChTrans1D2" presStyleIdx="3" presStyleCnt="9"/>
      <dgm:spPr/>
      <dgm:t>
        <a:bodyPr/>
        <a:lstStyle/>
        <a:p>
          <a:endParaRPr lang="ru-RU"/>
        </a:p>
      </dgm:t>
    </dgm:pt>
    <dgm:pt modelId="{32BADD2B-D28E-4D1A-8E8B-F553C67F9708}" type="pres">
      <dgm:prSet presAssocID="{3735ED8A-8DB4-44C0-8770-B2FB912F38F2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C612B-36E5-4CA5-9FED-B756E379A365}" type="pres">
      <dgm:prSet presAssocID="{D9C5B1CA-2EC3-462F-98B0-0D53239096F7}" presName="Name13" presStyleLbl="parChTrans1D2" presStyleIdx="4" presStyleCnt="9"/>
      <dgm:spPr/>
      <dgm:t>
        <a:bodyPr/>
        <a:lstStyle/>
        <a:p>
          <a:endParaRPr lang="ru-RU"/>
        </a:p>
      </dgm:t>
    </dgm:pt>
    <dgm:pt modelId="{6477AE02-9771-4936-81E7-0171FC4A5E36}" type="pres">
      <dgm:prSet presAssocID="{8B48F207-9F7C-4BD9-8204-CDF6E7BECB7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1C6BC-4604-4175-92E9-D0FD57289DEE}" type="pres">
      <dgm:prSet presAssocID="{8618EB26-2FC3-4D0C-ADC8-7C1A13D44C6A}" presName="Name13" presStyleLbl="parChTrans1D2" presStyleIdx="5" presStyleCnt="9"/>
      <dgm:spPr/>
      <dgm:t>
        <a:bodyPr/>
        <a:lstStyle/>
        <a:p>
          <a:endParaRPr lang="ru-RU"/>
        </a:p>
      </dgm:t>
    </dgm:pt>
    <dgm:pt modelId="{C117398F-7FA3-4E65-B719-2B7CBC6A41A0}" type="pres">
      <dgm:prSet presAssocID="{732DE53D-423D-4AC7-AAC0-849CB1F373B1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AB657-AC33-4DEC-9CFF-5B52692465AF}" type="pres">
      <dgm:prSet presAssocID="{E4D0A1F1-1A8B-46FD-9707-A95E601E657F}" presName="root" presStyleCnt="0"/>
      <dgm:spPr/>
    </dgm:pt>
    <dgm:pt modelId="{A4DD1929-5FB2-4567-B54E-2BD981D1BC4E}" type="pres">
      <dgm:prSet presAssocID="{E4D0A1F1-1A8B-46FD-9707-A95E601E657F}" presName="rootComposite" presStyleCnt="0"/>
      <dgm:spPr/>
    </dgm:pt>
    <dgm:pt modelId="{231D2368-BD63-4E19-B276-E5C10BD78F60}" type="pres">
      <dgm:prSet presAssocID="{E4D0A1F1-1A8B-46FD-9707-A95E601E657F}" presName="rootText" presStyleLbl="node1" presStyleIdx="2" presStyleCnt="3"/>
      <dgm:spPr/>
      <dgm:t>
        <a:bodyPr/>
        <a:lstStyle/>
        <a:p>
          <a:endParaRPr lang="ru-RU"/>
        </a:p>
      </dgm:t>
    </dgm:pt>
    <dgm:pt modelId="{C94A5511-3BB6-4EB5-9D99-60501E87EFC3}" type="pres">
      <dgm:prSet presAssocID="{E4D0A1F1-1A8B-46FD-9707-A95E601E657F}" presName="rootConnector" presStyleLbl="node1" presStyleIdx="2" presStyleCnt="3"/>
      <dgm:spPr/>
      <dgm:t>
        <a:bodyPr/>
        <a:lstStyle/>
        <a:p>
          <a:endParaRPr lang="ru-RU"/>
        </a:p>
      </dgm:t>
    </dgm:pt>
    <dgm:pt modelId="{0A5AC29D-863D-43ED-BE11-2729E5090E96}" type="pres">
      <dgm:prSet presAssocID="{E4D0A1F1-1A8B-46FD-9707-A95E601E657F}" presName="childShape" presStyleCnt="0"/>
      <dgm:spPr/>
    </dgm:pt>
    <dgm:pt modelId="{ACFB26C8-765A-4E08-BD7F-05D549999D61}" type="pres">
      <dgm:prSet presAssocID="{05392A1C-4B21-4713-8EC7-74B53AADA221}" presName="Name13" presStyleLbl="parChTrans1D2" presStyleIdx="6" presStyleCnt="9"/>
      <dgm:spPr/>
      <dgm:t>
        <a:bodyPr/>
        <a:lstStyle/>
        <a:p>
          <a:endParaRPr lang="ru-RU"/>
        </a:p>
      </dgm:t>
    </dgm:pt>
    <dgm:pt modelId="{18C996C4-A571-4F0A-AFE6-43131F612FAD}" type="pres">
      <dgm:prSet presAssocID="{BF1C4325-C3C0-4852-B119-24A7790C55D9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A0982-9A95-4DE7-92C8-D4DC3A52DF9F}" type="pres">
      <dgm:prSet presAssocID="{435A0F76-38E4-4ECA-92D9-A4FF9EAB6F9B}" presName="Name13" presStyleLbl="parChTrans1D2" presStyleIdx="7" presStyleCnt="9"/>
      <dgm:spPr/>
      <dgm:t>
        <a:bodyPr/>
        <a:lstStyle/>
        <a:p>
          <a:endParaRPr lang="ru-RU"/>
        </a:p>
      </dgm:t>
    </dgm:pt>
    <dgm:pt modelId="{834A035D-7D56-40CB-A126-6954AFD2ED36}" type="pres">
      <dgm:prSet presAssocID="{629CF7E7-DF2B-4C6E-968E-78802BC3CED1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CDE8E-0B99-491C-9AA5-FD8B69280C04}" type="pres">
      <dgm:prSet presAssocID="{23AFFDA3-1500-4186-B63D-8B3D6A1AA717}" presName="Name13" presStyleLbl="parChTrans1D2" presStyleIdx="8" presStyleCnt="9"/>
      <dgm:spPr/>
      <dgm:t>
        <a:bodyPr/>
        <a:lstStyle/>
        <a:p>
          <a:endParaRPr lang="ru-RU"/>
        </a:p>
      </dgm:t>
    </dgm:pt>
    <dgm:pt modelId="{1E8DC4FA-1CFC-4231-A967-B265A1992DB9}" type="pres">
      <dgm:prSet presAssocID="{6D5B9822-EB54-4D71-AF3F-88875DDAB3F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5050A8-B02F-44D5-8DE1-0228281FE100}" type="presOf" srcId="{23AFFDA3-1500-4186-B63D-8B3D6A1AA717}" destId="{906CDE8E-0B99-491C-9AA5-FD8B69280C04}" srcOrd="0" destOrd="0" presId="urn:microsoft.com/office/officeart/2005/8/layout/hierarchy3"/>
    <dgm:cxn modelId="{91623F8B-9FCF-4B0D-8490-2AD8B3DB0596}" type="presOf" srcId="{5E2DE034-5152-4C80-A425-2C7FF448E4F8}" destId="{D6341CB3-C868-4986-B75A-CBBF9DD5F4F9}" srcOrd="0" destOrd="0" presId="urn:microsoft.com/office/officeart/2005/8/layout/hierarchy3"/>
    <dgm:cxn modelId="{9BB3BFD5-BBB1-46DC-8B11-8C05C3636C91}" type="presOf" srcId="{BF1C4325-C3C0-4852-B119-24A7790C55D9}" destId="{18C996C4-A571-4F0A-AFE6-43131F612FAD}" srcOrd="0" destOrd="0" presId="urn:microsoft.com/office/officeart/2005/8/layout/hierarchy3"/>
    <dgm:cxn modelId="{251A3C74-8F5A-4DBB-B3F0-C1E2C3764070}" type="presOf" srcId="{56D32386-2B8C-464D-AB5E-E1B185248FB4}" destId="{A4915012-2AC3-4E8D-8D9C-1966784567F0}" srcOrd="0" destOrd="0" presId="urn:microsoft.com/office/officeart/2005/8/layout/hierarchy3"/>
    <dgm:cxn modelId="{5ADD10BC-B935-4C80-912D-298EF499F083}" srcId="{E4D0A1F1-1A8B-46FD-9707-A95E601E657F}" destId="{629CF7E7-DF2B-4C6E-968E-78802BC3CED1}" srcOrd="1" destOrd="0" parTransId="{435A0F76-38E4-4ECA-92D9-A4FF9EAB6F9B}" sibTransId="{A0358BD7-AE49-438D-9C34-0262F558B42A}"/>
    <dgm:cxn modelId="{C57CA275-2915-4E35-99C5-DF8633F20F67}" srcId="{BC701499-C1B2-4B72-B603-5251C95D18CB}" destId="{8B48F207-9F7C-4BD9-8204-CDF6E7BECB7A}" srcOrd="1" destOrd="0" parTransId="{D9C5B1CA-2EC3-462F-98B0-0D53239096F7}" sibTransId="{1B6683B8-C083-40A3-93D5-1AE2D12D9ECC}"/>
    <dgm:cxn modelId="{30121970-33D4-4885-97FC-3F95EB31B686}" srcId="{56D32386-2B8C-464D-AB5E-E1B185248FB4}" destId="{D4B2647C-77D6-4A25-A950-0747ACDAAE2B}" srcOrd="0" destOrd="0" parTransId="{A6DFDE56-C677-483B-834D-C953C18A4303}" sibTransId="{8967B99E-2210-4E0B-B3F7-9F777B9BF0B8}"/>
    <dgm:cxn modelId="{E37225CF-EB20-4FBC-813C-F4A011D50979}" type="presOf" srcId="{8618EB26-2FC3-4D0C-ADC8-7C1A13D44C6A}" destId="{D571C6BC-4604-4175-92E9-D0FD57289DEE}" srcOrd="0" destOrd="0" presId="urn:microsoft.com/office/officeart/2005/8/layout/hierarchy3"/>
    <dgm:cxn modelId="{90111B7C-C8F2-4DB1-900D-ECBF8AD5B697}" srcId="{D4B2647C-77D6-4A25-A950-0747ACDAAE2B}" destId="{9FCC09CF-D4FF-436E-AD7D-99A68A132DC7}" srcOrd="0" destOrd="0" parTransId="{AECF41C0-1AEB-4916-B5D4-C1D55A87E863}" sibTransId="{5DABBD2E-F977-4496-9B29-EFDD1820B186}"/>
    <dgm:cxn modelId="{EC02F905-F4E8-46A1-A80C-0B2BAD69EEC7}" type="presOf" srcId="{732DE53D-423D-4AC7-AAC0-849CB1F373B1}" destId="{C117398F-7FA3-4E65-B719-2B7CBC6A41A0}" srcOrd="0" destOrd="0" presId="urn:microsoft.com/office/officeart/2005/8/layout/hierarchy3"/>
    <dgm:cxn modelId="{0FAC0188-A703-432E-9F16-2A3D0AA8CDA4}" type="presOf" srcId="{AAC12225-1088-49F1-8D29-14E0C6D14C29}" destId="{DC7DBA33-D948-4674-927E-3513F510EEA4}" srcOrd="0" destOrd="0" presId="urn:microsoft.com/office/officeart/2005/8/layout/hierarchy3"/>
    <dgm:cxn modelId="{74FC6ADD-4B1F-469B-8FC6-4D39A6D40A71}" srcId="{56D32386-2B8C-464D-AB5E-E1B185248FB4}" destId="{E4D0A1F1-1A8B-46FD-9707-A95E601E657F}" srcOrd="2" destOrd="0" parTransId="{DD24D29A-2724-44DF-9628-F35C46491EAC}" sibTransId="{2FA86828-DC20-4211-A48A-0F8271264997}"/>
    <dgm:cxn modelId="{1EA4C18C-D904-466F-801A-76E966CB4260}" srcId="{D4B2647C-77D6-4A25-A950-0747ACDAAE2B}" destId="{5E2DE034-5152-4C80-A425-2C7FF448E4F8}" srcOrd="2" destOrd="0" parTransId="{9B4EC062-89A2-44DE-BF47-D77AF44F42D3}" sibTransId="{C9A490D1-F474-48CB-AD93-7134E1A818F2}"/>
    <dgm:cxn modelId="{450EC698-1389-41F1-9873-ECAA00812CCF}" type="presOf" srcId="{D4B2647C-77D6-4A25-A950-0747ACDAAE2B}" destId="{96FC7901-7982-4302-BC2E-4782E466F47F}" srcOrd="0" destOrd="0" presId="urn:microsoft.com/office/officeart/2005/8/layout/hierarchy3"/>
    <dgm:cxn modelId="{C18355C2-7F21-4F90-8F91-E991EF9DA4EE}" type="presOf" srcId="{629CF7E7-DF2B-4C6E-968E-78802BC3CED1}" destId="{834A035D-7D56-40CB-A126-6954AFD2ED36}" srcOrd="0" destOrd="0" presId="urn:microsoft.com/office/officeart/2005/8/layout/hierarchy3"/>
    <dgm:cxn modelId="{6D45A131-A7D9-4A82-B029-B290E5CFBA75}" type="presOf" srcId="{E4D0A1F1-1A8B-46FD-9707-A95E601E657F}" destId="{C94A5511-3BB6-4EB5-9D99-60501E87EFC3}" srcOrd="1" destOrd="0" presId="urn:microsoft.com/office/officeart/2005/8/layout/hierarchy3"/>
    <dgm:cxn modelId="{69982574-F90C-4E04-8654-D1329C82638F}" type="presOf" srcId="{9FCC09CF-D4FF-436E-AD7D-99A68A132DC7}" destId="{E80A077D-1DE0-4F96-A445-94897DEA7729}" srcOrd="0" destOrd="0" presId="urn:microsoft.com/office/officeart/2005/8/layout/hierarchy3"/>
    <dgm:cxn modelId="{23967C65-5556-435E-AB45-096356A0E166}" srcId="{56D32386-2B8C-464D-AB5E-E1B185248FB4}" destId="{BC701499-C1B2-4B72-B603-5251C95D18CB}" srcOrd="1" destOrd="0" parTransId="{4097087E-4508-4599-A7D6-789E7932171A}" sibTransId="{874EA3B1-E5F6-4E9E-B911-602F7757F58A}"/>
    <dgm:cxn modelId="{98131D2A-B555-4F15-98FA-53B25426C7CB}" type="presOf" srcId="{BC701499-C1B2-4B72-B603-5251C95D18CB}" destId="{9E60382D-3C08-4379-AC21-AE22CB25CCAC}" srcOrd="0" destOrd="0" presId="urn:microsoft.com/office/officeart/2005/8/layout/hierarchy3"/>
    <dgm:cxn modelId="{3BC71E67-3950-48A8-818B-8DC710E756E6}" srcId="{D4B2647C-77D6-4A25-A950-0747ACDAAE2B}" destId="{C0078B8D-BD96-4FDC-AF1B-E6EB5B5F6510}" srcOrd="1" destOrd="0" parTransId="{AAC12225-1088-49F1-8D29-14E0C6D14C29}" sibTransId="{0EFAFD30-CFAA-46B5-9633-DF3CD09B8AAD}"/>
    <dgm:cxn modelId="{CE38A206-AE27-4F5D-B6FE-0AD43CC6EA90}" type="presOf" srcId="{E4D0A1F1-1A8B-46FD-9707-A95E601E657F}" destId="{231D2368-BD63-4E19-B276-E5C10BD78F60}" srcOrd="0" destOrd="0" presId="urn:microsoft.com/office/officeart/2005/8/layout/hierarchy3"/>
    <dgm:cxn modelId="{5CD5505F-76D2-4A01-9025-0B67035A1B27}" srcId="{BC701499-C1B2-4B72-B603-5251C95D18CB}" destId="{732DE53D-423D-4AC7-AAC0-849CB1F373B1}" srcOrd="2" destOrd="0" parTransId="{8618EB26-2FC3-4D0C-ADC8-7C1A13D44C6A}" sibTransId="{69A298DC-97EC-49B8-BE25-B45C5906A4B3}"/>
    <dgm:cxn modelId="{01B71A5C-9C3C-4AC5-8FB1-3C10C33F061C}" type="presOf" srcId="{C0078B8D-BD96-4FDC-AF1B-E6EB5B5F6510}" destId="{091EAE0A-FEB2-4E37-8AFC-FFEF404D1B98}" srcOrd="0" destOrd="0" presId="urn:microsoft.com/office/officeart/2005/8/layout/hierarchy3"/>
    <dgm:cxn modelId="{C40C74C6-24E9-4C62-AEA8-8D60AE6F9764}" type="presOf" srcId="{9B4EC062-89A2-44DE-BF47-D77AF44F42D3}" destId="{21FF805C-82E1-40E4-9355-8B1C1AA3A579}" srcOrd="0" destOrd="0" presId="urn:microsoft.com/office/officeart/2005/8/layout/hierarchy3"/>
    <dgm:cxn modelId="{120A0D48-6B33-4831-9AB0-67D59C9E064D}" srcId="{E4D0A1F1-1A8B-46FD-9707-A95E601E657F}" destId="{BF1C4325-C3C0-4852-B119-24A7790C55D9}" srcOrd="0" destOrd="0" parTransId="{05392A1C-4B21-4713-8EC7-74B53AADA221}" sibTransId="{152342F7-265B-4A19-B2F4-884EC07F372C}"/>
    <dgm:cxn modelId="{5AFEBEA7-459A-48F0-8EA4-1F2148EB5E4A}" type="presOf" srcId="{AECF41C0-1AEB-4916-B5D4-C1D55A87E863}" destId="{B53A8C81-7EF3-4FA2-9321-EE7F758AE547}" srcOrd="0" destOrd="0" presId="urn:microsoft.com/office/officeart/2005/8/layout/hierarchy3"/>
    <dgm:cxn modelId="{5A5C00FA-F1C7-4479-9E9A-8C68342FE0C6}" type="presOf" srcId="{D9C5B1CA-2EC3-462F-98B0-0D53239096F7}" destId="{6DCC612B-36E5-4CA5-9FED-B756E379A365}" srcOrd="0" destOrd="0" presId="urn:microsoft.com/office/officeart/2005/8/layout/hierarchy3"/>
    <dgm:cxn modelId="{FCB1B5A0-9145-468F-BCEB-690C72AFA2F9}" type="presOf" srcId="{8B48F207-9F7C-4BD9-8204-CDF6E7BECB7A}" destId="{6477AE02-9771-4936-81E7-0171FC4A5E36}" srcOrd="0" destOrd="0" presId="urn:microsoft.com/office/officeart/2005/8/layout/hierarchy3"/>
    <dgm:cxn modelId="{C8BD1035-149B-44DF-8F50-35E26B0BB208}" type="presOf" srcId="{D4B2647C-77D6-4A25-A950-0747ACDAAE2B}" destId="{07284F11-CC02-4C81-9A57-208A82960629}" srcOrd="1" destOrd="0" presId="urn:microsoft.com/office/officeart/2005/8/layout/hierarchy3"/>
    <dgm:cxn modelId="{1B7D1C2E-53A0-451B-B80F-6CCA753D19B2}" type="presOf" srcId="{BC701499-C1B2-4B72-B603-5251C95D18CB}" destId="{DB63A37F-FACF-412F-A35A-29E2384FF641}" srcOrd="1" destOrd="0" presId="urn:microsoft.com/office/officeart/2005/8/layout/hierarchy3"/>
    <dgm:cxn modelId="{C34ACF1E-9EEF-4789-BE34-7609B0BB5D45}" type="presOf" srcId="{435A0F76-38E4-4ECA-92D9-A4FF9EAB6F9B}" destId="{754A0982-9A95-4DE7-92C8-D4DC3A52DF9F}" srcOrd="0" destOrd="0" presId="urn:microsoft.com/office/officeart/2005/8/layout/hierarchy3"/>
    <dgm:cxn modelId="{E2AAF9F5-D2ED-4529-8ECF-6C972160CAC6}" srcId="{BC701499-C1B2-4B72-B603-5251C95D18CB}" destId="{3735ED8A-8DB4-44C0-8770-B2FB912F38F2}" srcOrd="0" destOrd="0" parTransId="{201CAC1B-C09D-47E4-A386-3A60D8DC6E48}" sibTransId="{BFA88EDC-D2BD-4B48-A4AD-6C6BEAAEC0FC}"/>
    <dgm:cxn modelId="{02D1A25C-6B1A-43E5-88B5-C9BD68B00BD1}" type="presOf" srcId="{05392A1C-4B21-4713-8EC7-74B53AADA221}" destId="{ACFB26C8-765A-4E08-BD7F-05D549999D61}" srcOrd="0" destOrd="0" presId="urn:microsoft.com/office/officeart/2005/8/layout/hierarchy3"/>
    <dgm:cxn modelId="{54FD36D0-B438-4A0C-9DBB-450ABDB84E7B}" srcId="{E4D0A1F1-1A8B-46FD-9707-A95E601E657F}" destId="{6D5B9822-EB54-4D71-AF3F-88875DDAB3F1}" srcOrd="2" destOrd="0" parTransId="{23AFFDA3-1500-4186-B63D-8B3D6A1AA717}" sibTransId="{A8BAF0CD-5C2F-429C-B26F-5C16C1AC0742}"/>
    <dgm:cxn modelId="{290D495E-6966-486D-BE43-143D629FCABD}" type="presOf" srcId="{3735ED8A-8DB4-44C0-8770-B2FB912F38F2}" destId="{32BADD2B-D28E-4D1A-8E8B-F553C67F9708}" srcOrd="0" destOrd="0" presId="urn:microsoft.com/office/officeart/2005/8/layout/hierarchy3"/>
    <dgm:cxn modelId="{3A97DDF1-1759-4713-AE36-1425A15830D7}" type="presOf" srcId="{201CAC1B-C09D-47E4-A386-3A60D8DC6E48}" destId="{2A5D54E9-4D1C-445E-A56E-BC89EA7C67CB}" srcOrd="0" destOrd="0" presId="urn:microsoft.com/office/officeart/2005/8/layout/hierarchy3"/>
    <dgm:cxn modelId="{06FFD57C-63D6-434E-AF39-BB1E0409578C}" type="presOf" srcId="{6D5B9822-EB54-4D71-AF3F-88875DDAB3F1}" destId="{1E8DC4FA-1CFC-4231-A967-B265A1992DB9}" srcOrd="0" destOrd="0" presId="urn:microsoft.com/office/officeart/2005/8/layout/hierarchy3"/>
    <dgm:cxn modelId="{043163A3-FF35-4082-975F-F7F4C178EB9C}" type="presParOf" srcId="{A4915012-2AC3-4E8D-8D9C-1966784567F0}" destId="{FDC72C80-967D-49E4-9A25-E4DC0076C2CD}" srcOrd="0" destOrd="0" presId="urn:microsoft.com/office/officeart/2005/8/layout/hierarchy3"/>
    <dgm:cxn modelId="{753C1F67-B30C-4D0F-923E-C7242797A30A}" type="presParOf" srcId="{FDC72C80-967D-49E4-9A25-E4DC0076C2CD}" destId="{84B84F10-1282-45BD-81C7-F7FE81782885}" srcOrd="0" destOrd="0" presId="urn:microsoft.com/office/officeart/2005/8/layout/hierarchy3"/>
    <dgm:cxn modelId="{B1EB0C56-9108-471F-AD22-1D13687BC2C0}" type="presParOf" srcId="{84B84F10-1282-45BD-81C7-F7FE81782885}" destId="{96FC7901-7982-4302-BC2E-4782E466F47F}" srcOrd="0" destOrd="0" presId="urn:microsoft.com/office/officeart/2005/8/layout/hierarchy3"/>
    <dgm:cxn modelId="{9B5124F4-3E3D-48AA-9615-86F718BA5C70}" type="presParOf" srcId="{84B84F10-1282-45BD-81C7-F7FE81782885}" destId="{07284F11-CC02-4C81-9A57-208A82960629}" srcOrd="1" destOrd="0" presId="urn:microsoft.com/office/officeart/2005/8/layout/hierarchy3"/>
    <dgm:cxn modelId="{6A393789-62E7-4B28-A4DF-FE79F2F2EB11}" type="presParOf" srcId="{FDC72C80-967D-49E4-9A25-E4DC0076C2CD}" destId="{42BE8663-1227-4A3A-9D39-1FB672EDA3D0}" srcOrd="1" destOrd="0" presId="urn:microsoft.com/office/officeart/2005/8/layout/hierarchy3"/>
    <dgm:cxn modelId="{A4F20EE1-1247-4611-95DB-DEC2F27F4416}" type="presParOf" srcId="{42BE8663-1227-4A3A-9D39-1FB672EDA3D0}" destId="{B53A8C81-7EF3-4FA2-9321-EE7F758AE547}" srcOrd="0" destOrd="0" presId="urn:microsoft.com/office/officeart/2005/8/layout/hierarchy3"/>
    <dgm:cxn modelId="{D3E73905-ABE1-4592-9F8C-EBA9657E83C7}" type="presParOf" srcId="{42BE8663-1227-4A3A-9D39-1FB672EDA3D0}" destId="{E80A077D-1DE0-4F96-A445-94897DEA7729}" srcOrd="1" destOrd="0" presId="urn:microsoft.com/office/officeart/2005/8/layout/hierarchy3"/>
    <dgm:cxn modelId="{885049EB-7E20-4C62-9293-1B7877904460}" type="presParOf" srcId="{42BE8663-1227-4A3A-9D39-1FB672EDA3D0}" destId="{DC7DBA33-D948-4674-927E-3513F510EEA4}" srcOrd="2" destOrd="0" presId="urn:microsoft.com/office/officeart/2005/8/layout/hierarchy3"/>
    <dgm:cxn modelId="{A11EF551-AAF2-4A3B-9144-0EB4881ED205}" type="presParOf" srcId="{42BE8663-1227-4A3A-9D39-1FB672EDA3D0}" destId="{091EAE0A-FEB2-4E37-8AFC-FFEF404D1B98}" srcOrd="3" destOrd="0" presId="urn:microsoft.com/office/officeart/2005/8/layout/hierarchy3"/>
    <dgm:cxn modelId="{9F08A631-1318-49C4-9C43-6CAB64ABFDA4}" type="presParOf" srcId="{42BE8663-1227-4A3A-9D39-1FB672EDA3D0}" destId="{21FF805C-82E1-40E4-9355-8B1C1AA3A579}" srcOrd="4" destOrd="0" presId="urn:microsoft.com/office/officeart/2005/8/layout/hierarchy3"/>
    <dgm:cxn modelId="{94B35FE7-B6B7-44CB-9D02-018C3D2FE837}" type="presParOf" srcId="{42BE8663-1227-4A3A-9D39-1FB672EDA3D0}" destId="{D6341CB3-C868-4986-B75A-CBBF9DD5F4F9}" srcOrd="5" destOrd="0" presId="urn:microsoft.com/office/officeart/2005/8/layout/hierarchy3"/>
    <dgm:cxn modelId="{5EFCFF82-3231-48D2-BDA0-CCD36E454369}" type="presParOf" srcId="{A4915012-2AC3-4E8D-8D9C-1966784567F0}" destId="{86E14F25-6078-4EC5-9D59-0617B7F015EB}" srcOrd="1" destOrd="0" presId="urn:microsoft.com/office/officeart/2005/8/layout/hierarchy3"/>
    <dgm:cxn modelId="{1FFA1298-5089-471B-BE41-77B8C29F8106}" type="presParOf" srcId="{86E14F25-6078-4EC5-9D59-0617B7F015EB}" destId="{ECCE8CC4-E5B7-40D3-ACEE-F94C8D9820B5}" srcOrd="0" destOrd="0" presId="urn:microsoft.com/office/officeart/2005/8/layout/hierarchy3"/>
    <dgm:cxn modelId="{8C3C4CB3-660F-4CEC-A0E7-97ECF40C26BF}" type="presParOf" srcId="{ECCE8CC4-E5B7-40D3-ACEE-F94C8D9820B5}" destId="{9E60382D-3C08-4379-AC21-AE22CB25CCAC}" srcOrd="0" destOrd="0" presId="urn:microsoft.com/office/officeart/2005/8/layout/hierarchy3"/>
    <dgm:cxn modelId="{FD6AFCF2-CDB7-499F-BCF4-20B2AC6CBA03}" type="presParOf" srcId="{ECCE8CC4-E5B7-40D3-ACEE-F94C8D9820B5}" destId="{DB63A37F-FACF-412F-A35A-29E2384FF641}" srcOrd="1" destOrd="0" presId="urn:microsoft.com/office/officeart/2005/8/layout/hierarchy3"/>
    <dgm:cxn modelId="{6E1144E5-541D-4E39-85AC-24C6297C8F55}" type="presParOf" srcId="{86E14F25-6078-4EC5-9D59-0617B7F015EB}" destId="{BEF2FEF4-3CC2-406A-AE6F-211084958AE7}" srcOrd="1" destOrd="0" presId="urn:microsoft.com/office/officeart/2005/8/layout/hierarchy3"/>
    <dgm:cxn modelId="{210B6687-5610-4E03-A636-565A2992FC3B}" type="presParOf" srcId="{BEF2FEF4-3CC2-406A-AE6F-211084958AE7}" destId="{2A5D54E9-4D1C-445E-A56E-BC89EA7C67CB}" srcOrd="0" destOrd="0" presId="urn:microsoft.com/office/officeart/2005/8/layout/hierarchy3"/>
    <dgm:cxn modelId="{48990F90-6779-4BE9-9782-968DE294A20C}" type="presParOf" srcId="{BEF2FEF4-3CC2-406A-AE6F-211084958AE7}" destId="{32BADD2B-D28E-4D1A-8E8B-F553C67F9708}" srcOrd="1" destOrd="0" presId="urn:microsoft.com/office/officeart/2005/8/layout/hierarchy3"/>
    <dgm:cxn modelId="{BB7E7468-5922-4EE9-8BF9-DD9C20A3F643}" type="presParOf" srcId="{BEF2FEF4-3CC2-406A-AE6F-211084958AE7}" destId="{6DCC612B-36E5-4CA5-9FED-B756E379A365}" srcOrd="2" destOrd="0" presId="urn:microsoft.com/office/officeart/2005/8/layout/hierarchy3"/>
    <dgm:cxn modelId="{60E2CFDE-A678-439E-A85A-7064DC67C0EC}" type="presParOf" srcId="{BEF2FEF4-3CC2-406A-AE6F-211084958AE7}" destId="{6477AE02-9771-4936-81E7-0171FC4A5E36}" srcOrd="3" destOrd="0" presId="urn:microsoft.com/office/officeart/2005/8/layout/hierarchy3"/>
    <dgm:cxn modelId="{341D61D9-62B0-4E51-99BF-E084FFE693D0}" type="presParOf" srcId="{BEF2FEF4-3CC2-406A-AE6F-211084958AE7}" destId="{D571C6BC-4604-4175-92E9-D0FD57289DEE}" srcOrd="4" destOrd="0" presId="urn:microsoft.com/office/officeart/2005/8/layout/hierarchy3"/>
    <dgm:cxn modelId="{8BECDE02-07D9-4BE5-8F3C-EF88D8090D10}" type="presParOf" srcId="{BEF2FEF4-3CC2-406A-AE6F-211084958AE7}" destId="{C117398F-7FA3-4E65-B719-2B7CBC6A41A0}" srcOrd="5" destOrd="0" presId="urn:microsoft.com/office/officeart/2005/8/layout/hierarchy3"/>
    <dgm:cxn modelId="{65CF7EB9-1D05-4003-8172-71214F0DB63F}" type="presParOf" srcId="{A4915012-2AC3-4E8D-8D9C-1966784567F0}" destId="{D81AB657-AC33-4DEC-9CFF-5B52692465AF}" srcOrd="2" destOrd="0" presId="urn:microsoft.com/office/officeart/2005/8/layout/hierarchy3"/>
    <dgm:cxn modelId="{2E94C1EF-8DDD-4795-A1C5-EE294C132418}" type="presParOf" srcId="{D81AB657-AC33-4DEC-9CFF-5B52692465AF}" destId="{A4DD1929-5FB2-4567-B54E-2BD981D1BC4E}" srcOrd="0" destOrd="0" presId="urn:microsoft.com/office/officeart/2005/8/layout/hierarchy3"/>
    <dgm:cxn modelId="{852ACA35-8EF0-4B77-AAD9-1DB59A7ADB8C}" type="presParOf" srcId="{A4DD1929-5FB2-4567-B54E-2BD981D1BC4E}" destId="{231D2368-BD63-4E19-B276-E5C10BD78F60}" srcOrd="0" destOrd="0" presId="urn:microsoft.com/office/officeart/2005/8/layout/hierarchy3"/>
    <dgm:cxn modelId="{BE69BE8C-DA3D-4367-80A8-455EB76CD975}" type="presParOf" srcId="{A4DD1929-5FB2-4567-B54E-2BD981D1BC4E}" destId="{C94A5511-3BB6-4EB5-9D99-60501E87EFC3}" srcOrd="1" destOrd="0" presId="urn:microsoft.com/office/officeart/2005/8/layout/hierarchy3"/>
    <dgm:cxn modelId="{D0E8E2E2-D2A3-4C41-8724-463D1AAD430C}" type="presParOf" srcId="{D81AB657-AC33-4DEC-9CFF-5B52692465AF}" destId="{0A5AC29D-863D-43ED-BE11-2729E5090E96}" srcOrd="1" destOrd="0" presId="urn:microsoft.com/office/officeart/2005/8/layout/hierarchy3"/>
    <dgm:cxn modelId="{D45D831A-96F8-4ADB-A59E-7F6B475781DD}" type="presParOf" srcId="{0A5AC29D-863D-43ED-BE11-2729E5090E96}" destId="{ACFB26C8-765A-4E08-BD7F-05D549999D61}" srcOrd="0" destOrd="0" presId="urn:microsoft.com/office/officeart/2005/8/layout/hierarchy3"/>
    <dgm:cxn modelId="{FBDB1C44-064D-464D-A835-9618D77DF521}" type="presParOf" srcId="{0A5AC29D-863D-43ED-BE11-2729E5090E96}" destId="{18C996C4-A571-4F0A-AFE6-43131F612FAD}" srcOrd="1" destOrd="0" presId="urn:microsoft.com/office/officeart/2005/8/layout/hierarchy3"/>
    <dgm:cxn modelId="{ACD53ABE-6DCF-44FA-B668-0167DB2EB37E}" type="presParOf" srcId="{0A5AC29D-863D-43ED-BE11-2729E5090E96}" destId="{754A0982-9A95-4DE7-92C8-D4DC3A52DF9F}" srcOrd="2" destOrd="0" presId="urn:microsoft.com/office/officeart/2005/8/layout/hierarchy3"/>
    <dgm:cxn modelId="{3471E5C8-25C9-49C4-B6E8-4F262C60AD28}" type="presParOf" srcId="{0A5AC29D-863D-43ED-BE11-2729E5090E96}" destId="{834A035D-7D56-40CB-A126-6954AFD2ED36}" srcOrd="3" destOrd="0" presId="urn:microsoft.com/office/officeart/2005/8/layout/hierarchy3"/>
    <dgm:cxn modelId="{C38F7A40-1200-47DB-B2A8-EF4C2B020FA0}" type="presParOf" srcId="{0A5AC29D-863D-43ED-BE11-2729E5090E96}" destId="{906CDE8E-0B99-491C-9AA5-FD8B69280C04}" srcOrd="4" destOrd="0" presId="urn:microsoft.com/office/officeart/2005/8/layout/hierarchy3"/>
    <dgm:cxn modelId="{DB9CB8C5-AFD9-4B7C-BDF6-FB0D4B7E5C86}" type="presParOf" srcId="{0A5AC29D-863D-43ED-BE11-2729E5090E96}" destId="{1E8DC4FA-1CFC-4231-A967-B265A1992DB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32386-2B8C-464D-AB5E-E1B185248FB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4B2647C-77D6-4A25-A950-0747ACDAAE2B}">
      <dgm:prSet phldrT="[Текст]"/>
      <dgm:spPr/>
      <dgm:t>
        <a:bodyPr/>
        <a:lstStyle/>
        <a:p>
          <a:r>
            <a:rPr lang="ru-RU" dirty="0" smtClean="0"/>
            <a:t>Имя существительное</a:t>
          </a:r>
          <a:endParaRPr lang="ru-RU" dirty="0"/>
        </a:p>
      </dgm:t>
    </dgm:pt>
    <dgm:pt modelId="{A6DFDE56-C677-483B-834D-C953C18A4303}" type="parTrans" cxnId="{30121970-33D4-4885-97FC-3F95EB31B686}">
      <dgm:prSet/>
      <dgm:spPr/>
      <dgm:t>
        <a:bodyPr/>
        <a:lstStyle/>
        <a:p>
          <a:endParaRPr lang="ru-RU"/>
        </a:p>
      </dgm:t>
    </dgm:pt>
    <dgm:pt modelId="{8967B99E-2210-4E0B-B3F7-9F777B9BF0B8}" type="sibTrans" cxnId="{30121970-33D4-4885-97FC-3F95EB31B686}">
      <dgm:prSet/>
      <dgm:spPr/>
      <dgm:t>
        <a:bodyPr/>
        <a:lstStyle/>
        <a:p>
          <a:endParaRPr lang="ru-RU"/>
        </a:p>
      </dgm:t>
    </dgm:pt>
    <dgm:pt modelId="{9FCC09CF-D4FF-436E-AD7D-99A68A132DC7}">
      <dgm:prSet phldrT="[Текст]" custT="1"/>
      <dgm:spPr/>
      <dgm:t>
        <a:bodyPr/>
        <a:lstStyle/>
        <a:p>
          <a:r>
            <a:rPr lang="ru-RU" sz="1400" dirty="0" smtClean="0"/>
            <a:t>предмет</a:t>
          </a:r>
          <a:endParaRPr lang="ru-RU" sz="1400" dirty="0"/>
        </a:p>
      </dgm:t>
    </dgm:pt>
    <dgm:pt modelId="{AECF41C0-1AEB-4916-B5D4-C1D55A87E863}" type="parTrans" cxnId="{90111B7C-C8F2-4DB1-900D-ECBF8AD5B697}">
      <dgm:prSet/>
      <dgm:spPr/>
      <dgm:t>
        <a:bodyPr/>
        <a:lstStyle/>
        <a:p>
          <a:endParaRPr lang="ru-RU"/>
        </a:p>
      </dgm:t>
    </dgm:pt>
    <dgm:pt modelId="{5DABBD2E-F977-4496-9B29-EFDD1820B186}" type="sibTrans" cxnId="{90111B7C-C8F2-4DB1-900D-ECBF8AD5B697}">
      <dgm:prSet/>
      <dgm:spPr/>
      <dgm:t>
        <a:bodyPr/>
        <a:lstStyle/>
        <a:p>
          <a:endParaRPr lang="ru-RU"/>
        </a:p>
      </dgm:t>
    </dgm:pt>
    <dgm:pt modelId="{C0078B8D-BD96-4FDC-AF1B-E6EB5B5F6510}">
      <dgm:prSet phldrT="[Текст]" custT="1"/>
      <dgm:spPr/>
      <dgm:t>
        <a:bodyPr/>
        <a:lstStyle/>
        <a:p>
          <a:r>
            <a:rPr lang="ru-RU" sz="1400" dirty="0" smtClean="0"/>
            <a:t>Кто? Что?</a:t>
          </a:r>
          <a:endParaRPr lang="ru-RU" sz="1400" dirty="0"/>
        </a:p>
      </dgm:t>
    </dgm:pt>
    <dgm:pt modelId="{AAC12225-1088-49F1-8D29-14E0C6D14C29}" type="parTrans" cxnId="{3BC71E67-3950-48A8-818B-8DC710E756E6}">
      <dgm:prSet/>
      <dgm:spPr/>
      <dgm:t>
        <a:bodyPr/>
        <a:lstStyle/>
        <a:p>
          <a:endParaRPr lang="ru-RU"/>
        </a:p>
      </dgm:t>
    </dgm:pt>
    <dgm:pt modelId="{0EFAFD30-CFAA-46B5-9633-DF3CD09B8AAD}" type="sibTrans" cxnId="{3BC71E67-3950-48A8-818B-8DC710E756E6}">
      <dgm:prSet/>
      <dgm:spPr/>
      <dgm:t>
        <a:bodyPr/>
        <a:lstStyle/>
        <a:p>
          <a:endParaRPr lang="ru-RU"/>
        </a:p>
      </dgm:t>
    </dgm:pt>
    <dgm:pt modelId="{BC701499-C1B2-4B72-B603-5251C95D18CB}">
      <dgm:prSet phldrT="[Текст]"/>
      <dgm:spPr/>
      <dgm:t>
        <a:bodyPr/>
        <a:lstStyle/>
        <a:p>
          <a:r>
            <a:rPr lang="ru-RU" dirty="0" smtClean="0"/>
            <a:t>Имя прилагательное</a:t>
          </a:r>
          <a:endParaRPr lang="ru-RU" dirty="0"/>
        </a:p>
      </dgm:t>
    </dgm:pt>
    <dgm:pt modelId="{4097087E-4508-4599-A7D6-789E7932171A}" type="parTrans" cxnId="{23967C65-5556-435E-AB45-096356A0E166}">
      <dgm:prSet/>
      <dgm:spPr/>
      <dgm:t>
        <a:bodyPr/>
        <a:lstStyle/>
        <a:p>
          <a:endParaRPr lang="ru-RU"/>
        </a:p>
      </dgm:t>
    </dgm:pt>
    <dgm:pt modelId="{874EA3B1-E5F6-4E9E-B911-602F7757F58A}" type="sibTrans" cxnId="{23967C65-5556-435E-AB45-096356A0E166}">
      <dgm:prSet/>
      <dgm:spPr/>
      <dgm:t>
        <a:bodyPr/>
        <a:lstStyle/>
        <a:p>
          <a:endParaRPr lang="ru-RU"/>
        </a:p>
      </dgm:t>
    </dgm:pt>
    <dgm:pt modelId="{3735ED8A-8DB4-44C0-8770-B2FB912F38F2}">
      <dgm:prSet phldrT="[Текст]" custT="1"/>
      <dgm:spPr/>
      <dgm:t>
        <a:bodyPr/>
        <a:lstStyle/>
        <a:p>
          <a:r>
            <a:rPr lang="ru-RU" sz="1400" dirty="0" smtClean="0"/>
            <a:t>признак предмета</a:t>
          </a:r>
          <a:endParaRPr lang="ru-RU" sz="1400" dirty="0"/>
        </a:p>
      </dgm:t>
    </dgm:pt>
    <dgm:pt modelId="{201CAC1B-C09D-47E4-A386-3A60D8DC6E48}" type="parTrans" cxnId="{E2AAF9F5-D2ED-4529-8ECF-6C972160CAC6}">
      <dgm:prSet/>
      <dgm:spPr/>
      <dgm:t>
        <a:bodyPr/>
        <a:lstStyle/>
        <a:p>
          <a:endParaRPr lang="ru-RU"/>
        </a:p>
      </dgm:t>
    </dgm:pt>
    <dgm:pt modelId="{BFA88EDC-D2BD-4B48-A4AD-6C6BEAAEC0FC}" type="sibTrans" cxnId="{E2AAF9F5-D2ED-4529-8ECF-6C972160CAC6}">
      <dgm:prSet/>
      <dgm:spPr/>
      <dgm:t>
        <a:bodyPr/>
        <a:lstStyle/>
        <a:p>
          <a:endParaRPr lang="ru-RU"/>
        </a:p>
      </dgm:t>
    </dgm:pt>
    <dgm:pt modelId="{8B48F207-9F7C-4BD9-8204-CDF6E7BECB7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Какой?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Какая?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Какое?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Какие?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400" dirty="0"/>
        </a:p>
      </dgm:t>
    </dgm:pt>
    <dgm:pt modelId="{D9C5B1CA-2EC3-462F-98B0-0D53239096F7}" type="parTrans" cxnId="{C57CA275-2915-4E35-99C5-DF8633F20F67}">
      <dgm:prSet/>
      <dgm:spPr/>
      <dgm:t>
        <a:bodyPr/>
        <a:lstStyle/>
        <a:p>
          <a:endParaRPr lang="ru-RU"/>
        </a:p>
      </dgm:t>
    </dgm:pt>
    <dgm:pt modelId="{1B6683B8-C083-40A3-93D5-1AE2D12D9ECC}" type="sibTrans" cxnId="{C57CA275-2915-4E35-99C5-DF8633F20F67}">
      <dgm:prSet/>
      <dgm:spPr/>
      <dgm:t>
        <a:bodyPr/>
        <a:lstStyle/>
        <a:p>
          <a:endParaRPr lang="ru-RU"/>
        </a:p>
      </dgm:t>
    </dgm:pt>
    <dgm:pt modelId="{6D5B9822-EB54-4D71-AF3F-88875DDAB3F1}">
      <dgm:prSet phldrT="[Текст]" custT="1"/>
      <dgm:spPr/>
      <dgm:t>
        <a:bodyPr/>
        <a:lstStyle/>
        <a:p>
          <a:r>
            <a:rPr lang="ru-RU" sz="1400" dirty="0" smtClean="0"/>
            <a:t>В наст. и буд. времени по лицам и числам,</a:t>
          </a:r>
        </a:p>
        <a:p>
          <a:r>
            <a:rPr lang="ru-RU" sz="1400" dirty="0" smtClean="0"/>
            <a:t> В </a:t>
          </a:r>
          <a:r>
            <a:rPr lang="ru-RU" sz="1400" dirty="0" err="1" smtClean="0"/>
            <a:t>прош</a:t>
          </a:r>
          <a:r>
            <a:rPr lang="ru-RU" sz="1400" dirty="0" smtClean="0"/>
            <a:t>. времени      по родам и числам</a:t>
          </a:r>
        </a:p>
      </dgm:t>
    </dgm:pt>
    <dgm:pt modelId="{23AFFDA3-1500-4186-B63D-8B3D6A1AA717}" type="parTrans" cxnId="{54FD36D0-B438-4A0C-9DBB-450ABDB84E7B}">
      <dgm:prSet/>
      <dgm:spPr/>
      <dgm:t>
        <a:bodyPr/>
        <a:lstStyle/>
        <a:p>
          <a:endParaRPr lang="ru-RU"/>
        </a:p>
      </dgm:t>
    </dgm:pt>
    <dgm:pt modelId="{A8BAF0CD-5C2F-429C-B26F-5C16C1AC0742}" type="sibTrans" cxnId="{54FD36D0-B438-4A0C-9DBB-450ABDB84E7B}">
      <dgm:prSet/>
      <dgm:spPr/>
      <dgm:t>
        <a:bodyPr/>
        <a:lstStyle/>
        <a:p>
          <a:endParaRPr lang="ru-RU"/>
        </a:p>
      </dgm:t>
    </dgm:pt>
    <dgm:pt modelId="{E4D0A1F1-1A8B-46FD-9707-A95E601E657F}">
      <dgm:prSet phldrT="[Текст]"/>
      <dgm:spPr/>
      <dgm:t>
        <a:bodyPr/>
        <a:lstStyle/>
        <a:p>
          <a:r>
            <a:rPr lang="ru-RU" dirty="0" smtClean="0"/>
            <a:t>Глагол </a:t>
          </a:r>
          <a:endParaRPr lang="ru-RU" dirty="0"/>
        </a:p>
      </dgm:t>
    </dgm:pt>
    <dgm:pt modelId="{DD24D29A-2724-44DF-9628-F35C46491EAC}" type="parTrans" cxnId="{74FC6ADD-4B1F-469B-8FC6-4D39A6D40A71}">
      <dgm:prSet/>
      <dgm:spPr/>
      <dgm:t>
        <a:bodyPr/>
        <a:lstStyle/>
        <a:p>
          <a:endParaRPr lang="ru-RU"/>
        </a:p>
      </dgm:t>
    </dgm:pt>
    <dgm:pt modelId="{2FA86828-DC20-4211-A48A-0F8271264997}" type="sibTrans" cxnId="{74FC6ADD-4B1F-469B-8FC6-4D39A6D40A71}">
      <dgm:prSet/>
      <dgm:spPr/>
      <dgm:t>
        <a:bodyPr/>
        <a:lstStyle/>
        <a:p>
          <a:endParaRPr lang="ru-RU"/>
        </a:p>
      </dgm:t>
    </dgm:pt>
    <dgm:pt modelId="{BF1C4325-C3C0-4852-B119-24A7790C55D9}">
      <dgm:prSet phldrT="[Текст]" custT="1"/>
      <dgm:spPr/>
      <dgm:t>
        <a:bodyPr/>
        <a:lstStyle/>
        <a:p>
          <a:r>
            <a:rPr lang="ru-RU" sz="1400" dirty="0" smtClean="0"/>
            <a:t>действие предмета</a:t>
          </a:r>
          <a:endParaRPr lang="ru-RU" sz="1400" dirty="0"/>
        </a:p>
      </dgm:t>
    </dgm:pt>
    <dgm:pt modelId="{05392A1C-4B21-4713-8EC7-74B53AADA221}" type="parTrans" cxnId="{120A0D48-6B33-4831-9AB0-67D59C9E064D}">
      <dgm:prSet/>
      <dgm:spPr/>
      <dgm:t>
        <a:bodyPr/>
        <a:lstStyle/>
        <a:p>
          <a:endParaRPr lang="ru-RU"/>
        </a:p>
      </dgm:t>
    </dgm:pt>
    <dgm:pt modelId="{152342F7-265B-4A19-B2F4-884EC07F372C}" type="sibTrans" cxnId="{120A0D48-6B33-4831-9AB0-67D59C9E064D}">
      <dgm:prSet/>
      <dgm:spPr/>
      <dgm:t>
        <a:bodyPr/>
        <a:lstStyle/>
        <a:p>
          <a:endParaRPr lang="ru-RU"/>
        </a:p>
      </dgm:t>
    </dgm:pt>
    <dgm:pt modelId="{5E2DE034-5152-4C80-A425-2C7FF448E4F8}">
      <dgm:prSet phldrT="[Текст]" custT="1"/>
      <dgm:spPr/>
      <dgm:t>
        <a:bodyPr/>
        <a:lstStyle/>
        <a:p>
          <a:r>
            <a:rPr lang="ru-RU" sz="1400" dirty="0" smtClean="0"/>
            <a:t>Нарицательное собственное, Одушевленное/ неодушевленное, Род, Число, Падеж </a:t>
          </a:r>
          <a:endParaRPr lang="ru-RU" sz="1400" dirty="0"/>
        </a:p>
      </dgm:t>
    </dgm:pt>
    <dgm:pt modelId="{9B4EC062-89A2-44DE-BF47-D77AF44F42D3}" type="parTrans" cxnId="{1EA4C18C-D904-466F-801A-76E966CB4260}">
      <dgm:prSet/>
      <dgm:spPr/>
      <dgm:t>
        <a:bodyPr/>
        <a:lstStyle/>
        <a:p>
          <a:endParaRPr lang="ru-RU"/>
        </a:p>
      </dgm:t>
    </dgm:pt>
    <dgm:pt modelId="{C9A490D1-F474-48CB-AD93-7134E1A818F2}" type="sibTrans" cxnId="{1EA4C18C-D904-466F-801A-76E966CB4260}">
      <dgm:prSet/>
      <dgm:spPr/>
      <dgm:t>
        <a:bodyPr/>
        <a:lstStyle/>
        <a:p>
          <a:endParaRPr lang="ru-RU"/>
        </a:p>
      </dgm:t>
    </dgm:pt>
    <dgm:pt modelId="{629CF7E7-DF2B-4C6E-968E-78802BC3CED1}">
      <dgm:prSet phldrT="[Текст]" custT="1"/>
      <dgm:spPr/>
      <dgm:t>
        <a:bodyPr/>
        <a:lstStyle/>
        <a:p>
          <a:r>
            <a:rPr lang="ru-RU" sz="1400" dirty="0" smtClean="0"/>
            <a:t>Что делать?</a:t>
          </a:r>
        </a:p>
        <a:p>
          <a:r>
            <a:rPr lang="ru-RU" sz="1400" dirty="0" smtClean="0"/>
            <a:t>Что сделать?</a:t>
          </a:r>
          <a:endParaRPr lang="ru-RU" sz="1400" dirty="0"/>
        </a:p>
      </dgm:t>
    </dgm:pt>
    <dgm:pt modelId="{435A0F76-38E4-4ECA-92D9-A4FF9EAB6F9B}" type="parTrans" cxnId="{5ADD10BC-B935-4C80-912D-298EF499F083}">
      <dgm:prSet/>
      <dgm:spPr/>
      <dgm:t>
        <a:bodyPr/>
        <a:lstStyle/>
        <a:p>
          <a:endParaRPr lang="ru-RU"/>
        </a:p>
      </dgm:t>
    </dgm:pt>
    <dgm:pt modelId="{A0358BD7-AE49-438D-9C34-0262F558B42A}" type="sibTrans" cxnId="{5ADD10BC-B935-4C80-912D-298EF499F083}">
      <dgm:prSet/>
      <dgm:spPr/>
      <dgm:t>
        <a:bodyPr/>
        <a:lstStyle/>
        <a:p>
          <a:endParaRPr lang="ru-RU"/>
        </a:p>
      </dgm:t>
    </dgm:pt>
    <dgm:pt modelId="{732DE53D-423D-4AC7-AAC0-849CB1F373B1}">
      <dgm:prSet phldrT="[Текст]" custT="1"/>
      <dgm:spPr/>
      <dgm:t>
        <a:bodyPr/>
        <a:lstStyle/>
        <a:p>
          <a:r>
            <a:rPr lang="ru-RU" sz="1400" dirty="0" smtClean="0"/>
            <a:t>Род </a:t>
          </a:r>
        </a:p>
        <a:p>
          <a:r>
            <a:rPr lang="ru-RU" sz="1400" dirty="0" smtClean="0"/>
            <a:t>Число </a:t>
          </a:r>
        </a:p>
        <a:p>
          <a:r>
            <a:rPr lang="ru-RU" sz="1400" dirty="0" smtClean="0"/>
            <a:t>Падеж </a:t>
          </a:r>
          <a:endParaRPr lang="ru-RU" sz="1400" dirty="0"/>
        </a:p>
      </dgm:t>
    </dgm:pt>
    <dgm:pt modelId="{69A298DC-97EC-49B8-BE25-B45C5906A4B3}" type="sibTrans" cxnId="{5CD5505F-76D2-4A01-9025-0B67035A1B27}">
      <dgm:prSet/>
      <dgm:spPr/>
      <dgm:t>
        <a:bodyPr/>
        <a:lstStyle/>
        <a:p>
          <a:endParaRPr lang="ru-RU"/>
        </a:p>
      </dgm:t>
    </dgm:pt>
    <dgm:pt modelId="{8618EB26-2FC3-4D0C-ADC8-7C1A13D44C6A}" type="parTrans" cxnId="{5CD5505F-76D2-4A01-9025-0B67035A1B27}">
      <dgm:prSet/>
      <dgm:spPr/>
      <dgm:t>
        <a:bodyPr/>
        <a:lstStyle/>
        <a:p>
          <a:endParaRPr lang="ru-RU"/>
        </a:p>
      </dgm:t>
    </dgm:pt>
    <dgm:pt modelId="{A4915012-2AC3-4E8D-8D9C-1966784567F0}" type="pres">
      <dgm:prSet presAssocID="{56D32386-2B8C-464D-AB5E-E1B185248FB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C72C80-967D-49E4-9A25-E4DC0076C2CD}" type="pres">
      <dgm:prSet presAssocID="{D4B2647C-77D6-4A25-A950-0747ACDAAE2B}" presName="root" presStyleCnt="0"/>
      <dgm:spPr/>
    </dgm:pt>
    <dgm:pt modelId="{84B84F10-1282-45BD-81C7-F7FE81782885}" type="pres">
      <dgm:prSet presAssocID="{D4B2647C-77D6-4A25-A950-0747ACDAAE2B}" presName="rootComposite" presStyleCnt="0"/>
      <dgm:spPr/>
    </dgm:pt>
    <dgm:pt modelId="{96FC7901-7982-4302-BC2E-4782E466F47F}" type="pres">
      <dgm:prSet presAssocID="{D4B2647C-77D6-4A25-A950-0747ACDAAE2B}" presName="rootText" presStyleLbl="node1" presStyleIdx="0" presStyleCnt="3"/>
      <dgm:spPr/>
      <dgm:t>
        <a:bodyPr/>
        <a:lstStyle/>
        <a:p>
          <a:endParaRPr lang="ru-RU"/>
        </a:p>
      </dgm:t>
    </dgm:pt>
    <dgm:pt modelId="{07284F11-CC02-4C81-9A57-208A82960629}" type="pres">
      <dgm:prSet presAssocID="{D4B2647C-77D6-4A25-A950-0747ACDAAE2B}" presName="rootConnector" presStyleLbl="node1" presStyleIdx="0" presStyleCnt="3"/>
      <dgm:spPr/>
      <dgm:t>
        <a:bodyPr/>
        <a:lstStyle/>
        <a:p>
          <a:endParaRPr lang="ru-RU"/>
        </a:p>
      </dgm:t>
    </dgm:pt>
    <dgm:pt modelId="{42BE8663-1227-4A3A-9D39-1FB672EDA3D0}" type="pres">
      <dgm:prSet presAssocID="{D4B2647C-77D6-4A25-A950-0747ACDAAE2B}" presName="childShape" presStyleCnt="0"/>
      <dgm:spPr/>
    </dgm:pt>
    <dgm:pt modelId="{B53A8C81-7EF3-4FA2-9321-EE7F758AE547}" type="pres">
      <dgm:prSet presAssocID="{AECF41C0-1AEB-4916-B5D4-C1D55A87E863}" presName="Name13" presStyleLbl="parChTrans1D2" presStyleIdx="0" presStyleCnt="9"/>
      <dgm:spPr/>
      <dgm:t>
        <a:bodyPr/>
        <a:lstStyle/>
        <a:p>
          <a:endParaRPr lang="ru-RU"/>
        </a:p>
      </dgm:t>
    </dgm:pt>
    <dgm:pt modelId="{E80A077D-1DE0-4F96-A445-94897DEA7729}" type="pres">
      <dgm:prSet presAssocID="{9FCC09CF-D4FF-436E-AD7D-99A68A132DC7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DBA33-D948-4674-927E-3513F510EEA4}" type="pres">
      <dgm:prSet presAssocID="{AAC12225-1088-49F1-8D29-14E0C6D14C29}" presName="Name13" presStyleLbl="parChTrans1D2" presStyleIdx="1" presStyleCnt="9"/>
      <dgm:spPr/>
      <dgm:t>
        <a:bodyPr/>
        <a:lstStyle/>
        <a:p>
          <a:endParaRPr lang="ru-RU"/>
        </a:p>
      </dgm:t>
    </dgm:pt>
    <dgm:pt modelId="{091EAE0A-FEB2-4E37-8AFC-FFEF404D1B98}" type="pres">
      <dgm:prSet presAssocID="{C0078B8D-BD96-4FDC-AF1B-E6EB5B5F6510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F805C-82E1-40E4-9355-8B1C1AA3A579}" type="pres">
      <dgm:prSet presAssocID="{9B4EC062-89A2-44DE-BF47-D77AF44F42D3}" presName="Name13" presStyleLbl="parChTrans1D2" presStyleIdx="2" presStyleCnt="9"/>
      <dgm:spPr/>
      <dgm:t>
        <a:bodyPr/>
        <a:lstStyle/>
        <a:p>
          <a:endParaRPr lang="ru-RU"/>
        </a:p>
      </dgm:t>
    </dgm:pt>
    <dgm:pt modelId="{D6341CB3-C868-4986-B75A-CBBF9DD5F4F9}" type="pres">
      <dgm:prSet presAssocID="{5E2DE034-5152-4C80-A425-2C7FF448E4F8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14F25-6078-4EC5-9D59-0617B7F015EB}" type="pres">
      <dgm:prSet presAssocID="{BC701499-C1B2-4B72-B603-5251C95D18CB}" presName="root" presStyleCnt="0"/>
      <dgm:spPr/>
    </dgm:pt>
    <dgm:pt modelId="{ECCE8CC4-E5B7-40D3-ACEE-F94C8D9820B5}" type="pres">
      <dgm:prSet presAssocID="{BC701499-C1B2-4B72-B603-5251C95D18CB}" presName="rootComposite" presStyleCnt="0"/>
      <dgm:spPr/>
    </dgm:pt>
    <dgm:pt modelId="{9E60382D-3C08-4379-AC21-AE22CB25CCAC}" type="pres">
      <dgm:prSet presAssocID="{BC701499-C1B2-4B72-B603-5251C95D18CB}" presName="rootText" presStyleLbl="node1" presStyleIdx="1" presStyleCnt="3"/>
      <dgm:spPr/>
      <dgm:t>
        <a:bodyPr/>
        <a:lstStyle/>
        <a:p>
          <a:endParaRPr lang="ru-RU"/>
        </a:p>
      </dgm:t>
    </dgm:pt>
    <dgm:pt modelId="{DB63A37F-FACF-412F-A35A-29E2384FF641}" type="pres">
      <dgm:prSet presAssocID="{BC701499-C1B2-4B72-B603-5251C95D18CB}" presName="rootConnector" presStyleLbl="node1" presStyleIdx="1" presStyleCnt="3"/>
      <dgm:spPr/>
      <dgm:t>
        <a:bodyPr/>
        <a:lstStyle/>
        <a:p>
          <a:endParaRPr lang="ru-RU"/>
        </a:p>
      </dgm:t>
    </dgm:pt>
    <dgm:pt modelId="{BEF2FEF4-3CC2-406A-AE6F-211084958AE7}" type="pres">
      <dgm:prSet presAssocID="{BC701499-C1B2-4B72-B603-5251C95D18CB}" presName="childShape" presStyleCnt="0"/>
      <dgm:spPr/>
    </dgm:pt>
    <dgm:pt modelId="{2A5D54E9-4D1C-445E-A56E-BC89EA7C67CB}" type="pres">
      <dgm:prSet presAssocID="{201CAC1B-C09D-47E4-A386-3A60D8DC6E48}" presName="Name13" presStyleLbl="parChTrans1D2" presStyleIdx="3" presStyleCnt="9"/>
      <dgm:spPr/>
      <dgm:t>
        <a:bodyPr/>
        <a:lstStyle/>
        <a:p>
          <a:endParaRPr lang="ru-RU"/>
        </a:p>
      </dgm:t>
    </dgm:pt>
    <dgm:pt modelId="{32BADD2B-D28E-4D1A-8E8B-F553C67F9708}" type="pres">
      <dgm:prSet presAssocID="{3735ED8A-8DB4-44C0-8770-B2FB912F38F2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C612B-36E5-4CA5-9FED-B756E379A365}" type="pres">
      <dgm:prSet presAssocID="{D9C5B1CA-2EC3-462F-98B0-0D53239096F7}" presName="Name13" presStyleLbl="parChTrans1D2" presStyleIdx="4" presStyleCnt="9"/>
      <dgm:spPr/>
      <dgm:t>
        <a:bodyPr/>
        <a:lstStyle/>
        <a:p>
          <a:endParaRPr lang="ru-RU"/>
        </a:p>
      </dgm:t>
    </dgm:pt>
    <dgm:pt modelId="{6477AE02-9771-4936-81E7-0171FC4A5E36}" type="pres">
      <dgm:prSet presAssocID="{8B48F207-9F7C-4BD9-8204-CDF6E7BECB7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1C6BC-4604-4175-92E9-D0FD57289DEE}" type="pres">
      <dgm:prSet presAssocID="{8618EB26-2FC3-4D0C-ADC8-7C1A13D44C6A}" presName="Name13" presStyleLbl="parChTrans1D2" presStyleIdx="5" presStyleCnt="9"/>
      <dgm:spPr/>
      <dgm:t>
        <a:bodyPr/>
        <a:lstStyle/>
        <a:p>
          <a:endParaRPr lang="ru-RU"/>
        </a:p>
      </dgm:t>
    </dgm:pt>
    <dgm:pt modelId="{C117398F-7FA3-4E65-B719-2B7CBC6A41A0}" type="pres">
      <dgm:prSet presAssocID="{732DE53D-423D-4AC7-AAC0-849CB1F373B1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AB657-AC33-4DEC-9CFF-5B52692465AF}" type="pres">
      <dgm:prSet presAssocID="{E4D0A1F1-1A8B-46FD-9707-A95E601E657F}" presName="root" presStyleCnt="0"/>
      <dgm:spPr/>
    </dgm:pt>
    <dgm:pt modelId="{A4DD1929-5FB2-4567-B54E-2BD981D1BC4E}" type="pres">
      <dgm:prSet presAssocID="{E4D0A1F1-1A8B-46FD-9707-A95E601E657F}" presName="rootComposite" presStyleCnt="0"/>
      <dgm:spPr/>
    </dgm:pt>
    <dgm:pt modelId="{231D2368-BD63-4E19-B276-E5C10BD78F60}" type="pres">
      <dgm:prSet presAssocID="{E4D0A1F1-1A8B-46FD-9707-A95E601E657F}" presName="rootText" presStyleLbl="node1" presStyleIdx="2" presStyleCnt="3"/>
      <dgm:spPr/>
      <dgm:t>
        <a:bodyPr/>
        <a:lstStyle/>
        <a:p>
          <a:endParaRPr lang="ru-RU"/>
        </a:p>
      </dgm:t>
    </dgm:pt>
    <dgm:pt modelId="{C94A5511-3BB6-4EB5-9D99-60501E87EFC3}" type="pres">
      <dgm:prSet presAssocID="{E4D0A1F1-1A8B-46FD-9707-A95E601E657F}" presName="rootConnector" presStyleLbl="node1" presStyleIdx="2" presStyleCnt="3"/>
      <dgm:spPr/>
      <dgm:t>
        <a:bodyPr/>
        <a:lstStyle/>
        <a:p>
          <a:endParaRPr lang="ru-RU"/>
        </a:p>
      </dgm:t>
    </dgm:pt>
    <dgm:pt modelId="{0A5AC29D-863D-43ED-BE11-2729E5090E96}" type="pres">
      <dgm:prSet presAssocID="{E4D0A1F1-1A8B-46FD-9707-A95E601E657F}" presName="childShape" presStyleCnt="0"/>
      <dgm:spPr/>
    </dgm:pt>
    <dgm:pt modelId="{ACFB26C8-765A-4E08-BD7F-05D549999D61}" type="pres">
      <dgm:prSet presAssocID="{05392A1C-4B21-4713-8EC7-74B53AADA221}" presName="Name13" presStyleLbl="parChTrans1D2" presStyleIdx="6" presStyleCnt="9"/>
      <dgm:spPr/>
      <dgm:t>
        <a:bodyPr/>
        <a:lstStyle/>
        <a:p>
          <a:endParaRPr lang="ru-RU"/>
        </a:p>
      </dgm:t>
    </dgm:pt>
    <dgm:pt modelId="{18C996C4-A571-4F0A-AFE6-43131F612FAD}" type="pres">
      <dgm:prSet presAssocID="{BF1C4325-C3C0-4852-B119-24A7790C55D9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A0982-9A95-4DE7-92C8-D4DC3A52DF9F}" type="pres">
      <dgm:prSet presAssocID="{435A0F76-38E4-4ECA-92D9-A4FF9EAB6F9B}" presName="Name13" presStyleLbl="parChTrans1D2" presStyleIdx="7" presStyleCnt="9"/>
      <dgm:spPr/>
      <dgm:t>
        <a:bodyPr/>
        <a:lstStyle/>
        <a:p>
          <a:endParaRPr lang="ru-RU"/>
        </a:p>
      </dgm:t>
    </dgm:pt>
    <dgm:pt modelId="{834A035D-7D56-40CB-A126-6954AFD2ED36}" type="pres">
      <dgm:prSet presAssocID="{629CF7E7-DF2B-4C6E-968E-78802BC3CED1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CDE8E-0B99-491C-9AA5-FD8B69280C04}" type="pres">
      <dgm:prSet presAssocID="{23AFFDA3-1500-4186-B63D-8B3D6A1AA717}" presName="Name13" presStyleLbl="parChTrans1D2" presStyleIdx="8" presStyleCnt="9"/>
      <dgm:spPr/>
      <dgm:t>
        <a:bodyPr/>
        <a:lstStyle/>
        <a:p>
          <a:endParaRPr lang="ru-RU"/>
        </a:p>
      </dgm:t>
    </dgm:pt>
    <dgm:pt modelId="{1E8DC4FA-1CFC-4231-A967-B265A1992DB9}" type="pres">
      <dgm:prSet presAssocID="{6D5B9822-EB54-4D71-AF3F-88875DDAB3F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56E6-3317-4C2B-9C16-4D421C6E2C11}" type="presOf" srcId="{201CAC1B-C09D-47E4-A386-3A60D8DC6E48}" destId="{2A5D54E9-4D1C-445E-A56E-BC89EA7C67CB}" srcOrd="0" destOrd="0" presId="urn:microsoft.com/office/officeart/2005/8/layout/hierarchy3"/>
    <dgm:cxn modelId="{EA91FA8A-8298-413D-BACC-5C6D4DB217D8}" type="presOf" srcId="{D9C5B1CA-2EC3-462F-98B0-0D53239096F7}" destId="{6DCC612B-36E5-4CA5-9FED-B756E379A365}" srcOrd="0" destOrd="0" presId="urn:microsoft.com/office/officeart/2005/8/layout/hierarchy3"/>
    <dgm:cxn modelId="{13F17EDD-C66E-44EA-97B3-3BB345A8F81E}" type="presOf" srcId="{E4D0A1F1-1A8B-46FD-9707-A95E601E657F}" destId="{231D2368-BD63-4E19-B276-E5C10BD78F60}" srcOrd="0" destOrd="0" presId="urn:microsoft.com/office/officeart/2005/8/layout/hierarchy3"/>
    <dgm:cxn modelId="{95392EE7-3152-4074-A8C8-3E9D4CD1BB1C}" type="presOf" srcId="{5E2DE034-5152-4C80-A425-2C7FF448E4F8}" destId="{D6341CB3-C868-4986-B75A-CBBF9DD5F4F9}" srcOrd="0" destOrd="0" presId="urn:microsoft.com/office/officeart/2005/8/layout/hierarchy3"/>
    <dgm:cxn modelId="{D899E1A4-5727-4957-9FBC-F15A90E23CDE}" type="presOf" srcId="{BC701499-C1B2-4B72-B603-5251C95D18CB}" destId="{DB63A37F-FACF-412F-A35A-29E2384FF641}" srcOrd="1" destOrd="0" presId="urn:microsoft.com/office/officeart/2005/8/layout/hierarchy3"/>
    <dgm:cxn modelId="{88AC068F-4FC1-47EF-962B-05BD1D02B909}" type="presOf" srcId="{8B48F207-9F7C-4BD9-8204-CDF6E7BECB7A}" destId="{6477AE02-9771-4936-81E7-0171FC4A5E36}" srcOrd="0" destOrd="0" presId="urn:microsoft.com/office/officeart/2005/8/layout/hierarchy3"/>
    <dgm:cxn modelId="{5ADD10BC-B935-4C80-912D-298EF499F083}" srcId="{E4D0A1F1-1A8B-46FD-9707-A95E601E657F}" destId="{629CF7E7-DF2B-4C6E-968E-78802BC3CED1}" srcOrd="1" destOrd="0" parTransId="{435A0F76-38E4-4ECA-92D9-A4FF9EAB6F9B}" sibTransId="{A0358BD7-AE49-438D-9C34-0262F558B42A}"/>
    <dgm:cxn modelId="{C57CA275-2915-4E35-99C5-DF8633F20F67}" srcId="{BC701499-C1B2-4B72-B603-5251C95D18CB}" destId="{8B48F207-9F7C-4BD9-8204-CDF6E7BECB7A}" srcOrd="1" destOrd="0" parTransId="{D9C5B1CA-2EC3-462F-98B0-0D53239096F7}" sibTransId="{1B6683B8-C083-40A3-93D5-1AE2D12D9ECC}"/>
    <dgm:cxn modelId="{30121970-33D4-4885-97FC-3F95EB31B686}" srcId="{56D32386-2B8C-464D-AB5E-E1B185248FB4}" destId="{D4B2647C-77D6-4A25-A950-0747ACDAAE2B}" srcOrd="0" destOrd="0" parTransId="{A6DFDE56-C677-483B-834D-C953C18A4303}" sibTransId="{8967B99E-2210-4E0B-B3F7-9F777B9BF0B8}"/>
    <dgm:cxn modelId="{589956EA-08EB-41C4-822D-4AD81EF49DE0}" type="presOf" srcId="{6D5B9822-EB54-4D71-AF3F-88875DDAB3F1}" destId="{1E8DC4FA-1CFC-4231-A967-B265A1992DB9}" srcOrd="0" destOrd="0" presId="urn:microsoft.com/office/officeart/2005/8/layout/hierarchy3"/>
    <dgm:cxn modelId="{AEE83DFF-6F7C-419E-B5AB-57285B41900E}" type="presOf" srcId="{8618EB26-2FC3-4D0C-ADC8-7C1A13D44C6A}" destId="{D571C6BC-4604-4175-92E9-D0FD57289DEE}" srcOrd="0" destOrd="0" presId="urn:microsoft.com/office/officeart/2005/8/layout/hierarchy3"/>
    <dgm:cxn modelId="{90111B7C-C8F2-4DB1-900D-ECBF8AD5B697}" srcId="{D4B2647C-77D6-4A25-A950-0747ACDAAE2B}" destId="{9FCC09CF-D4FF-436E-AD7D-99A68A132DC7}" srcOrd="0" destOrd="0" parTransId="{AECF41C0-1AEB-4916-B5D4-C1D55A87E863}" sibTransId="{5DABBD2E-F977-4496-9B29-EFDD1820B186}"/>
    <dgm:cxn modelId="{74FC6ADD-4B1F-469B-8FC6-4D39A6D40A71}" srcId="{56D32386-2B8C-464D-AB5E-E1B185248FB4}" destId="{E4D0A1F1-1A8B-46FD-9707-A95E601E657F}" srcOrd="2" destOrd="0" parTransId="{DD24D29A-2724-44DF-9628-F35C46491EAC}" sibTransId="{2FA86828-DC20-4211-A48A-0F8271264997}"/>
    <dgm:cxn modelId="{1EA4C18C-D904-466F-801A-76E966CB4260}" srcId="{D4B2647C-77D6-4A25-A950-0747ACDAAE2B}" destId="{5E2DE034-5152-4C80-A425-2C7FF448E4F8}" srcOrd="2" destOrd="0" parTransId="{9B4EC062-89A2-44DE-BF47-D77AF44F42D3}" sibTransId="{C9A490D1-F474-48CB-AD93-7134E1A818F2}"/>
    <dgm:cxn modelId="{C3DF84F5-2567-4CA7-ADD3-ED78AB09C808}" type="presOf" srcId="{9FCC09CF-D4FF-436E-AD7D-99A68A132DC7}" destId="{E80A077D-1DE0-4F96-A445-94897DEA7729}" srcOrd="0" destOrd="0" presId="urn:microsoft.com/office/officeart/2005/8/layout/hierarchy3"/>
    <dgm:cxn modelId="{60C07C5A-1E79-40B8-9A70-910E387D8025}" type="presOf" srcId="{23AFFDA3-1500-4186-B63D-8B3D6A1AA717}" destId="{906CDE8E-0B99-491C-9AA5-FD8B69280C04}" srcOrd="0" destOrd="0" presId="urn:microsoft.com/office/officeart/2005/8/layout/hierarchy3"/>
    <dgm:cxn modelId="{23967C65-5556-435E-AB45-096356A0E166}" srcId="{56D32386-2B8C-464D-AB5E-E1B185248FB4}" destId="{BC701499-C1B2-4B72-B603-5251C95D18CB}" srcOrd="1" destOrd="0" parTransId="{4097087E-4508-4599-A7D6-789E7932171A}" sibTransId="{874EA3B1-E5F6-4E9E-B911-602F7757F58A}"/>
    <dgm:cxn modelId="{BAFE039A-9437-4AEF-94BB-306E06234DCA}" type="presOf" srcId="{AAC12225-1088-49F1-8D29-14E0C6D14C29}" destId="{DC7DBA33-D948-4674-927E-3513F510EEA4}" srcOrd="0" destOrd="0" presId="urn:microsoft.com/office/officeart/2005/8/layout/hierarchy3"/>
    <dgm:cxn modelId="{8122254E-EC83-46C1-AB60-9B37F5492419}" type="presOf" srcId="{629CF7E7-DF2B-4C6E-968E-78802BC3CED1}" destId="{834A035D-7D56-40CB-A126-6954AFD2ED36}" srcOrd="0" destOrd="0" presId="urn:microsoft.com/office/officeart/2005/8/layout/hierarchy3"/>
    <dgm:cxn modelId="{48EC3D04-5040-43A2-81E2-306C1B0E548B}" type="presOf" srcId="{3735ED8A-8DB4-44C0-8770-B2FB912F38F2}" destId="{32BADD2B-D28E-4D1A-8E8B-F553C67F9708}" srcOrd="0" destOrd="0" presId="urn:microsoft.com/office/officeart/2005/8/layout/hierarchy3"/>
    <dgm:cxn modelId="{3BC71E67-3950-48A8-818B-8DC710E756E6}" srcId="{D4B2647C-77D6-4A25-A950-0747ACDAAE2B}" destId="{C0078B8D-BD96-4FDC-AF1B-E6EB5B5F6510}" srcOrd="1" destOrd="0" parTransId="{AAC12225-1088-49F1-8D29-14E0C6D14C29}" sibTransId="{0EFAFD30-CFAA-46B5-9633-DF3CD09B8AAD}"/>
    <dgm:cxn modelId="{490408F9-9F64-4E68-B012-596E67590950}" type="presOf" srcId="{D4B2647C-77D6-4A25-A950-0747ACDAAE2B}" destId="{07284F11-CC02-4C81-9A57-208A82960629}" srcOrd="1" destOrd="0" presId="urn:microsoft.com/office/officeart/2005/8/layout/hierarchy3"/>
    <dgm:cxn modelId="{04327E6B-4F3C-4A45-9FE0-273682AD0B95}" type="presOf" srcId="{56D32386-2B8C-464D-AB5E-E1B185248FB4}" destId="{A4915012-2AC3-4E8D-8D9C-1966784567F0}" srcOrd="0" destOrd="0" presId="urn:microsoft.com/office/officeart/2005/8/layout/hierarchy3"/>
    <dgm:cxn modelId="{AEAF25D6-AFCD-4C4D-8C6C-4F9D673C459D}" type="presOf" srcId="{AECF41C0-1AEB-4916-B5D4-C1D55A87E863}" destId="{B53A8C81-7EF3-4FA2-9321-EE7F758AE547}" srcOrd="0" destOrd="0" presId="urn:microsoft.com/office/officeart/2005/8/layout/hierarchy3"/>
    <dgm:cxn modelId="{5CD5505F-76D2-4A01-9025-0B67035A1B27}" srcId="{BC701499-C1B2-4B72-B603-5251C95D18CB}" destId="{732DE53D-423D-4AC7-AAC0-849CB1F373B1}" srcOrd="2" destOrd="0" parTransId="{8618EB26-2FC3-4D0C-ADC8-7C1A13D44C6A}" sibTransId="{69A298DC-97EC-49B8-BE25-B45C5906A4B3}"/>
    <dgm:cxn modelId="{638519B7-21A5-4157-8CD2-DB31C267D08C}" type="presOf" srcId="{9B4EC062-89A2-44DE-BF47-D77AF44F42D3}" destId="{21FF805C-82E1-40E4-9355-8B1C1AA3A579}" srcOrd="0" destOrd="0" presId="urn:microsoft.com/office/officeart/2005/8/layout/hierarchy3"/>
    <dgm:cxn modelId="{39940B86-BD15-4578-A050-90C17CF01FF9}" type="presOf" srcId="{D4B2647C-77D6-4A25-A950-0747ACDAAE2B}" destId="{96FC7901-7982-4302-BC2E-4782E466F47F}" srcOrd="0" destOrd="0" presId="urn:microsoft.com/office/officeart/2005/8/layout/hierarchy3"/>
    <dgm:cxn modelId="{120A0D48-6B33-4831-9AB0-67D59C9E064D}" srcId="{E4D0A1F1-1A8B-46FD-9707-A95E601E657F}" destId="{BF1C4325-C3C0-4852-B119-24A7790C55D9}" srcOrd="0" destOrd="0" parTransId="{05392A1C-4B21-4713-8EC7-74B53AADA221}" sibTransId="{152342F7-265B-4A19-B2F4-884EC07F372C}"/>
    <dgm:cxn modelId="{706E6667-B072-4944-B26C-D8A6322F8D86}" type="presOf" srcId="{E4D0A1F1-1A8B-46FD-9707-A95E601E657F}" destId="{C94A5511-3BB6-4EB5-9D99-60501E87EFC3}" srcOrd="1" destOrd="0" presId="urn:microsoft.com/office/officeart/2005/8/layout/hierarchy3"/>
    <dgm:cxn modelId="{6AAEEBDF-2476-4362-AC09-84087802F4A1}" type="presOf" srcId="{BF1C4325-C3C0-4852-B119-24A7790C55D9}" destId="{18C996C4-A571-4F0A-AFE6-43131F612FAD}" srcOrd="0" destOrd="0" presId="urn:microsoft.com/office/officeart/2005/8/layout/hierarchy3"/>
    <dgm:cxn modelId="{E2AAF9F5-D2ED-4529-8ECF-6C972160CAC6}" srcId="{BC701499-C1B2-4B72-B603-5251C95D18CB}" destId="{3735ED8A-8DB4-44C0-8770-B2FB912F38F2}" srcOrd="0" destOrd="0" parTransId="{201CAC1B-C09D-47E4-A386-3A60D8DC6E48}" sibTransId="{BFA88EDC-D2BD-4B48-A4AD-6C6BEAAEC0FC}"/>
    <dgm:cxn modelId="{784E2A7A-577A-461E-83AF-3CB0CBB74622}" type="presOf" srcId="{C0078B8D-BD96-4FDC-AF1B-E6EB5B5F6510}" destId="{091EAE0A-FEB2-4E37-8AFC-FFEF404D1B98}" srcOrd="0" destOrd="0" presId="urn:microsoft.com/office/officeart/2005/8/layout/hierarchy3"/>
    <dgm:cxn modelId="{4A60FB96-4B19-4616-B17C-3018D453C227}" type="presOf" srcId="{05392A1C-4B21-4713-8EC7-74B53AADA221}" destId="{ACFB26C8-765A-4E08-BD7F-05D549999D61}" srcOrd="0" destOrd="0" presId="urn:microsoft.com/office/officeart/2005/8/layout/hierarchy3"/>
    <dgm:cxn modelId="{54FD36D0-B438-4A0C-9DBB-450ABDB84E7B}" srcId="{E4D0A1F1-1A8B-46FD-9707-A95E601E657F}" destId="{6D5B9822-EB54-4D71-AF3F-88875DDAB3F1}" srcOrd="2" destOrd="0" parTransId="{23AFFDA3-1500-4186-B63D-8B3D6A1AA717}" sibTransId="{A8BAF0CD-5C2F-429C-B26F-5C16C1AC0742}"/>
    <dgm:cxn modelId="{C58CF86D-5DEB-4769-BA9F-D5A8980231F2}" type="presOf" srcId="{BC701499-C1B2-4B72-B603-5251C95D18CB}" destId="{9E60382D-3C08-4379-AC21-AE22CB25CCAC}" srcOrd="0" destOrd="0" presId="urn:microsoft.com/office/officeart/2005/8/layout/hierarchy3"/>
    <dgm:cxn modelId="{EC61CBD3-95FD-4F73-8B01-4BBE20080C09}" type="presOf" srcId="{435A0F76-38E4-4ECA-92D9-A4FF9EAB6F9B}" destId="{754A0982-9A95-4DE7-92C8-D4DC3A52DF9F}" srcOrd="0" destOrd="0" presId="urn:microsoft.com/office/officeart/2005/8/layout/hierarchy3"/>
    <dgm:cxn modelId="{0CF89D06-68A0-4E4C-947E-6C3C74B8ED99}" type="presOf" srcId="{732DE53D-423D-4AC7-AAC0-849CB1F373B1}" destId="{C117398F-7FA3-4E65-B719-2B7CBC6A41A0}" srcOrd="0" destOrd="0" presId="urn:microsoft.com/office/officeart/2005/8/layout/hierarchy3"/>
    <dgm:cxn modelId="{DEB27385-37C6-4C61-BAFF-3D09418444E7}" type="presParOf" srcId="{A4915012-2AC3-4E8D-8D9C-1966784567F0}" destId="{FDC72C80-967D-49E4-9A25-E4DC0076C2CD}" srcOrd="0" destOrd="0" presId="urn:microsoft.com/office/officeart/2005/8/layout/hierarchy3"/>
    <dgm:cxn modelId="{9EA13369-7DF5-46D0-829B-4E46C92742D1}" type="presParOf" srcId="{FDC72C80-967D-49E4-9A25-E4DC0076C2CD}" destId="{84B84F10-1282-45BD-81C7-F7FE81782885}" srcOrd="0" destOrd="0" presId="urn:microsoft.com/office/officeart/2005/8/layout/hierarchy3"/>
    <dgm:cxn modelId="{431B46EB-1A8D-44FD-ADF8-8377D5516734}" type="presParOf" srcId="{84B84F10-1282-45BD-81C7-F7FE81782885}" destId="{96FC7901-7982-4302-BC2E-4782E466F47F}" srcOrd="0" destOrd="0" presId="urn:microsoft.com/office/officeart/2005/8/layout/hierarchy3"/>
    <dgm:cxn modelId="{CFE2C2FE-0C72-45B9-A780-8289E0780E87}" type="presParOf" srcId="{84B84F10-1282-45BD-81C7-F7FE81782885}" destId="{07284F11-CC02-4C81-9A57-208A82960629}" srcOrd="1" destOrd="0" presId="urn:microsoft.com/office/officeart/2005/8/layout/hierarchy3"/>
    <dgm:cxn modelId="{B79865A0-E442-4CCE-8104-FF18E55FC450}" type="presParOf" srcId="{FDC72C80-967D-49E4-9A25-E4DC0076C2CD}" destId="{42BE8663-1227-4A3A-9D39-1FB672EDA3D0}" srcOrd="1" destOrd="0" presId="urn:microsoft.com/office/officeart/2005/8/layout/hierarchy3"/>
    <dgm:cxn modelId="{581F7F02-EE55-422B-BD66-F81DA09A199E}" type="presParOf" srcId="{42BE8663-1227-4A3A-9D39-1FB672EDA3D0}" destId="{B53A8C81-7EF3-4FA2-9321-EE7F758AE547}" srcOrd="0" destOrd="0" presId="urn:microsoft.com/office/officeart/2005/8/layout/hierarchy3"/>
    <dgm:cxn modelId="{4689EF00-EFA6-40F0-B57E-32F6B30A1B76}" type="presParOf" srcId="{42BE8663-1227-4A3A-9D39-1FB672EDA3D0}" destId="{E80A077D-1DE0-4F96-A445-94897DEA7729}" srcOrd="1" destOrd="0" presId="urn:microsoft.com/office/officeart/2005/8/layout/hierarchy3"/>
    <dgm:cxn modelId="{747B5C81-A3BE-4758-868F-537E8C418B89}" type="presParOf" srcId="{42BE8663-1227-4A3A-9D39-1FB672EDA3D0}" destId="{DC7DBA33-D948-4674-927E-3513F510EEA4}" srcOrd="2" destOrd="0" presId="urn:microsoft.com/office/officeart/2005/8/layout/hierarchy3"/>
    <dgm:cxn modelId="{78ABE686-E5C1-4401-8439-B6E52E03A422}" type="presParOf" srcId="{42BE8663-1227-4A3A-9D39-1FB672EDA3D0}" destId="{091EAE0A-FEB2-4E37-8AFC-FFEF404D1B98}" srcOrd="3" destOrd="0" presId="urn:microsoft.com/office/officeart/2005/8/layout/hierarchy3"/>
    <dgm:cxn modelId="{2938BE26-26B2-4C9F-809F-4120FA356087}" type="presParOf" srcId="{42BE8663-1227-4A3A-9D39-1FB672EDA3D0}" destId="{21FF805C-82E1-40E4-9355-8B1C1AA3A579}" srcOrd="4" destOrd="0" presId="urn:microsoft.com/office/officeart/2005/8/layout/hierarchy3"/>
    <dgm:cxn modelId="{1660B0F5-26A2-4BB5-AE5C-4FF80E7AFB91}" type="presParOf" srcId="{42BE8663-1227-4A3A-9D39-1FB672EDA3D0}" destId="{D6341CB3-C868-4986-B75A-CBBF9DD5F4F9}" srcOrd="5" destOrd="0" presId="urn:microsoft.com/office/officeart/2005/8/layout/hierarchy3"/>
    <dgm:cxn modelId="{3476C3E1-38C9-4E67-BFD1-F935267CAADD}" type="presParOf" srcId="{A4915012-2AC3-4E8D-8D9C-1966784567F0}" destId="{86E14F25-6078-4EC5-9D59-0617B7F015EB}" srcOrd="1" destOrd="0" presId="urn:microsoft.com/office/officeart/2005/8/layout/hierarchy3"/>
    <dgm:cxn modelId="{DA838CC0-87EB-4529-99C6-94D45485805F}" type="presParOf" srcId="{86E14F25-6078-4EC5-9D59-0617B7F015EB}" destId="{ECCE8CC4-E5B7-40D3-ACEE-F94C8D9820B5}" srcOrd="0" destOrd="0" presId="urn:microsoft.com/office/officeart/2005/8/layout/hierarchy3"/>
    <dgm:cxn modelId="{78A2BC2E-03C5-4CFE-AAE2-B07BADF09F8F}" type="presParOf" srcId="{ECCE8CC4-E5B7-40D3-ACEE-F94C8D9820B5}" destId="{9E60382D-3C08-4379-AC21-AE22CB25CCAC}" srcOrd="0" destOrd="0" presId="urn:microsoft.com/office/officeart/2005/8/layout/hierarchy3"/>
    <dgm:cxn modelId="{A4F64D10-07F8-4320-9D58-791AEC0FEE78}" type="presParOf" srcId="{ECCE8CC4-E5B7-40D3-ACEE-F94C8D9820B5}" destId="{DB63A37F-FACF-412F-A35A-29E2384FF641}" srcOrd="1" destOrd="0" presId="urn:microsoft.com/office/officeart/2005/8/layout/hierarchy3"/>
    <dgm:cxn modelId="{63A95C3B-2CBB-4D05-99C1-7502898ECF20}" type="presParOf" srcId="{86E14F25-6078-4EC5-9D59-0617B7F015EB}" destId="{BEF2FEF4-3CC2-406A-AE6F-211084958AE7}" srcOrd="1" destOrd="0" presId="urn:microsoft.com/office/officeart/2005/8/layout/hierarchy3"/>
    <dgm:cxn modelId="{AF8D7D36-8A5F-4AEB-99E7-CF242FF2008B}" type="presParOf" srcId="{BEF2FEF4-3CC2-406A-AE6F-211084958AE7}" destId="{2A5D54E9-4D1C-445E-A56E-BC89EA7C67CB}" srcOrd="0" destOrd="0" presId="urn:microsoft.com/office/officeart/2005/8/layout/hierarchy3"/>
    <dgm:cxn modelId="{4AA7F580-2F3A-4566-B7AA-B10B5A609065}" type="presParOf" srcId="{BEF2FEF4-3CC2-406A-AE6F-211084958AE7}" destId="{32BADD2B-D28E-4D1A-8E8B-F553C67F9708}" srcOrd="1" destOrd="0" presId="urn:microsoft.com/office/officeart/2005/8/layout/hierarchy3"/>
    <dgm:cxn modelId="{D3F298BF-9904-4459-B0D1-4D4F38D4F4E4}" type="presParOf" srcId="{BEF2FEF4-3CC2-406A-AE6F-211084958AE7}" destId="{6DCC612B-36E5-4CA5-9FED-B756E379A365}" srcOrd="2" destOrd="0" presId="urn:microsoft.com/office/officeart/2005/8/layout/hierarchy3"/>
    <dgm:cxn modelId="{1135E091-F7D9-4E3F-8431-797C3A6D5F4A}" type="presParOf" srcId="{BEF2FEF4-3CC2-406A-AE6F-211084958AE7}" destId="{6477AE02-9771-4936-81E7-0171FC4A5E36}" srcOrd="3" destOrd="0" presId="urn:microsoft.com/office/officeart/2005/8/layout/hierarchy3"/>
    <dgm:cxn modelId="{F0A26493-22E3-4B96-A40A-B1E6A0054120}" type="presParOf" srcId="{BEF2FEF4-3CC2-406A-AE6F-211084958AE7}" destId="{D571C6BC-4604-4175-92E9-D0FD57289DEE}" srcOrd="4" destOrd="0" presId="urn:microsoft.com/office/officeart/2005/8/layout/hierarchy3"/>
    <dgm:cxn modelId="{10F683DE-6E82-4CB2-A91C-6D7AA03D01F2}" type="presParOf" srcId="{BEF2FEF4-3CC2-406A-AE6F-211084958AE7}" destId="{C117398F-7FA3-4E65-B719-2B7CBC6A41A0}" srcOrd="5" destOrd="0" presId="urn:microsoft.com/office/officeart/2005/8/layout/hierarchy3"/>
    <dgm:cxn modelId="{191512E8-34BE-47F3-B799-B222547A5A22}" type="presParOf" srcId="{A4915012-2AC3-4E8D-8D9C-1966784567F0}" destId="{D81AB657-AC33-4DEC-9CFF-5B52692465AF}" srcOrd="2" destOrd="0" presId="urn:microsoft.com/office/officeart/2005/8/layout/hierarchy3"/>
    <dgm:cxn modelId="{ACF56282-B247-4C9D-87FA-8D8BE45734BB}" type="presParOf" srcId="{D81AB657-AC33-4DEC-9CFF-5B52692465AF}" destId="{A4DD1929-5FB2-4567-B54E-2BD981D1BC4E}" srcOrd="0" destOrd="0" presId="urn:microsoft.com/office/officeart/2005/8/layout/hierarchy3"/>
    <dgm:cxn modelId="{8221A785-A6AC-46CD-95CB-16BF1C08FC31}" type="presParOf" srcId="{A4DD1929-5FB2-4567-B54E-2BD981D1BC4E}" destId="{231D2368-BD63-4E19-B276-E5C10BD78F60}" srcOrd="0" destOrd="0" presId="urn:microsoft.com/office/officeart/2005/8/layout/hierarchy3"/>
    <dgm:cxn modelId="{DF3A57C2-16AF-465D-AFCC-F8CBB30F239B}" type="presParOf" srcId="{A4DD1929-5FB2-4567-B54E-2BD981D1BC4E}" destId="{C94A5511-3BB6-4EB5-9D99-60501E87EFC3}" srcOrd="1" destOrd="0" presId="urn:microsoft.com/office/officeart/2005/8/layout/hierarchy3"/>
    <dgm:cxn modelId="{BC363E5F-ABD5-4280-98CB-9505A50D7AB5}" type="presParOf" srcId="{D81AB657-AC33-4DEC-9CFF-5B52692465AF}" destId="{0A5AC29D-863D-43ED-BE11-2729E5090E96}" srcOrd="1" destOrd="0" presId="urn:microsoft.com/office/officeart/2005/8/layout/hierarchy3"/>
    <dgm:cxn modelId="{7AAD093C-A0D3-4C5D-9CD2-E4A5C8C7A764}" type="presParOf" srcId="{0A5AC29D-863D-43ED-BE11-2729E5090E96}" destId="{ACFB26C8-765A-4E08-BD7F-05D549999D61}" srcOrd="0" destOrd="0" presId="urn:microsoft.com/office/officeart/2005/8/layout/hierarchy3"/>
    <dgm:cxn modelId="{A7B552CA-A700-4602-91CD-9E9B09127A44}" type="presParOf" srcId="{0A5AC29D-863D-43ED-BE11-2729E5090E96}" destId="{18C996C4-A571-4F0A-AFE6-43131F612FAD}" srcOrd="1" destOrd="0" presId="urn:microsoft.com/office/officeart/2005/8/layout/hierarchy3"/>
    <dgm:cxn modelId="{6A2D1D8D-A8FC-40F3-8675-8BEB919C39E3}" type="presParOf" srcId="{0A5AC29D-863D-43ED-BE11-2729E5090E96}" destId="{754A0982-9A95-4DE7-92C8-D4DC3A52DF9F}" srcOrd="2" destOrd="0" presId="urn:microsoft.com/office/officeart/2005/8/layout/hierarchy3"/>
    <dgm:cxn modelId="{6396FE83-459B-41C7-81FD-6BB27B37DD4F}" type="presParOf" srcId="{0A5AC29D-863D-43ED-BE11-2729E5090E96}" destId="{834A035D-7D56-40CB-A126-6954AFD2ED36}" srcOrd="3" destOrd="0" presId="urn:microsoft.com/office/officeart/2005/8/layout/hierarchy3"/>
    <dgm:cxn modelId="{395A34C2-9828-4DE9-845D-8E22093A3178}" type="presParOf" srcId="{0A5AC29D-863D-43ED-BE11-2729E5090E96}" destId="{906CDE8E-0B99-491C-9AA5-FD8B69280C04}" srcOrd="4" destOrd="0" presId="urn:microsoft.com/office/officeart/2005/8/layout/hierarchy3"/>
    <dgm:cxn modelId="{A8B5D38F-FB89-40E0-A209-DDA863F73D4F}" type="presParOf" srcId="{0A5AC29D-863D-43ED-BE11-2729E5090E96}" destId="{1E8DC4FA-1CFC-4231-A967-B265A1992DB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FC7901-7982-4302-BC2E-4782E466F47F}">
      <dsp:nvSpPr>
        <dsp:cNvPr id="0" name=""/>
        <dsp:cNvSpPr/>
      </dsp:nvSpPr>
      <dsp:spPr>
        <a:xfrm>
          <a:off x="166700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Имя существительное</a:t>
          </a:r>
          <a:endParaRPr lang="ru-RU" sz="2300" kern="1200" dirty="0"/>
        </a:p>
      </dsp:txBody>
      <dsp:txXfrm>
        <a:off x="166700" y="3409"/>
        <a:ext cx="2313223" cy="1156611"/>
      </dsp:txXfrm>
    </dsp:sp>
    <dsp:sp modelId="{B53A8C81-7EF3-4FA2-9321-EE7F758AE547}">
      <dsp:nvSpPr>
        <dsp:cNvPr id="0" name=""/>
        <dsp:cNvSpPr/>
      </dsp:nvSpPr>
      <dsp:spPr>
        <a:xfrm>
          <a:off x="39802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077D-1DE0-4F96-A445-94897DEA7729}">
      <dsp:nvSpPr>
        <dsp:cNvPr id="0" name=""/>
        <dsp:cNvSpPr/>
      </dsp:nvSpPr>
      <dsp:spPr>
        <a:xfrm>
          <a:off x="629345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</a:t>
          </a:r>
          <a:endParaRPr lang="ru-RU" sz="1400" kern="1200" dirty="0"/>
        </a:p>
      </dsp:txBody>
      <dsp:txXfrm>
        <a:off x="629345" y="1449174"/>
        <a:ext cx="1850579" cy="1156611"/>
      </dsp:txXfrm>
    </dsp:sp>
    <dsp:sp modelId="{DC7DBA33-D948-4674-927E-3513F510EEA4}">
      <dsp:nvSpPr>
        <dsp:cNvPr id="0" name=""/>
        <dsp:cNvSpPr/>
      </dsp:nvSpPr>
      <dsp:spPr>
        <a:xfrm>
          <a:off x="39802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EAE0A-FEB2-4E37-8AFC-FFEF404D1B98}">
      <dsp:nvSpPr>
        <dsp:cNvPr id="0" name=""/>
        <dsp:cNvSpPr/>
      </dsp:nvSpPr>
      <dsp:spPr>
        <a:xfrm>
          <a:off x="629345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Кто? Что?</a:t>
          </a:r>
          <a:endParaRPr lang="ru-RU" sz="1400" kern="1200" dirty="0"/>
        </a:p>
      </dsp:txBody>
      <dsp:txXfrm>
        <a:off x="629345" y="2894939"/>
        <a:ext cx="1850579" cy="1156611"/>
      </dsp:txXfrm>
    </dsp:sp>
    <dsp:sp modelId="{21FF805C-82E1-40E4-9355-8B1C1AA3A579}">
      <dsp:nvSpPr>
        <dsp:cNvPr id="0" name=""/>
        <dsp:cNvSpPr/>
      </dsp:nvSpPr>
      <dsp:spPr>
        <a:xfrm>
          <a:off x="39802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41CB3-C868-4986-B75A-CBBF9DD5F4F9}">
      <dsp:nvSpPr>
        <dsp:cNvPr id="0" name=""/>
        <dsp:cNvSpPr/>
      </dsp:nvSpPr>
      <dsp:spPr>
        <a:xfrm>
          <a:off x="629345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Нарицательное собственное, Одушевленное/ неодушевленное, Род, Число, Падеж </a:t>
          </a:r>
          <a:endParaRPr lang="ru-RU" sz="1400" kern="1200" dirty="0"/>
        </a:p>
      </dsp:txBody>
      <dsp:txXfrm>
        <a:off x="629345" y="4340704"/>
        <a:ext cx="1850579" cy="1156611"/>
      </dsp:txXfrm>
    </dsp:sp>
    <dsp:sp modelId="{9E60382D-3C08-4379-AC21-AE22CB25CCAC}">
      <dsp:nvSpPr>
        <dsp:cNvPr id="0" name=""/>
        <dsp:cNvSpPr/>
      </dsp:nvSpPr>
      <dsp:spPr>
        <a:xfrm>
          <a:off x="3058230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Имя прилагательное</a:t>
          </a:r>
          <a:endParaRPr lang="ru-RU" sz="2300" kern="1200" dirty="0"/>
        </a:p>
      </dsp:txBody>
      <dsp:txXfrm>
        <a:off x="3058230" y="3409"/>
        <a:ext cx="2313223" cy="1156611"/>
      </dsp:txXfrm>
    </dsp:sp>
    <dsp:sp modelId="{2A5D54E9-4D1C-445E-A56E-BC89EA7C67CB}">
      <dsp:nvSpPr>
        <dsp:cNvPr id="0" name=""/>
        <dsp:cNvSpPr/>
      </dsp:nvSpPr>
      <dsp:spPr>
        <a:xfrm>
          <a:off x="328955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ADD2B-D28E-4D1A-8E8B-F553C67F9708}">
      <dsp:nvSpPr>
        <dsp:cNvPr id="0" name=""/>
        <dsp:cNvSpPr/>
      </dsp:nvSpPr>
      <dsp:spPr>
        <a:xfrm>
          <a:off x="3520874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признак предмета</a:t>
          </a:r>
          <a:endParaRPr lang="ru-RU" sz="1400" kern="1200" dirty="0"/>
        </a:p>
      </dsp:txBody>
      <dsp:txXfrm>
        <a:off x="3520874" y="1449174"/>
        <a:ext cx="1850579" cy="1156611"/>
      </dsp:txXfrm>
    </dsp:sp>
    <dsp:sp modelId="{6DCC612B-36E5-4CA5-9FED-B756E379A365}">
      <dsp:nvSpPr>
        <dsp:cNvPr id="0" name=""/>
        <dsp:cNvSpPr/>
      </dsp:nvSpPr>
      <dsp:spPr>
        <a:xfrm>
          <a:off x="328955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7AE02-9771-4936-81E7-0171FC4A5E36}">
      <dsp:nvSpPr>
        <dsp:cNvPr id="0" name=""/>
        <dsp:cNvSpPr/>
      </dsp:nvSpPr>
      <dsp:spPr>
        <a:xfrm>
          <a:off x="3520874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Какой?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Какая?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Какое?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Какие?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520874" y="2894939"/>
        <a:ext cx="1850579" cy="1156611"/>
      </dsp:txXfrm>
    </dsp:sp>
    <dsp:sp modelId="{D571C6BC-4604-4175-92E9-D0FD57289DEE}">
      <dsp:nvSpPr>
        <dsp:cNvPr id="0" name=""/>
        <dsp:cNvSpPr/>
      </dsp:nvSpPr>
      <dsp:spPr>
        <a:xfrm>
          <a:off x="328955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7398F-7FA3-4E65-B719-2B7CBC6A41A0}">
      <dsp:nvSpPr>
        <dsp:cNvPr id="0" name=""/>
        <dsp:cNvSpPr/>
      </dsp:nvSpPr>
      <dsp:spPr>
        <a:xfrm>
          <a:off x="3520874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Число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Падеж </a:t>
          </a:r>
          <a:endParaRPr lang="ru-RU" sz="1400" kern="1200" dirty="0"/>
        </a:p>
      </dsp:txBody>
      <dsp:txXfrm>
        <a:off x="3520874" y="4340704"/>
        <a:ext cx="1850579" cy="1156611"/>
      </dsp:txXfrm>
    </dsp:sp>
    <dsp:sp modelId="{231D2368-BD63-4E19-B276-E5C10BD78F60}">
      <dsp:nvSpPr>
        <dsp:cNvPr id="0" name=""/>
        <dsp:cNvSpPr/>
      </dsp:nvSpPr>
      <dsp:spPr>
        <a:xfrm>
          <a:off x="5949759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Глагол </a:t>
          </a:r>
          <a:endParaRPr lang="ru-RU" sz="2300" kern="1200" dirty="0"/>
        </a:p>
      </dsp:txBody>
      <dsp:txXfrm>
        <a:off x="5949759" y="3409"/>
        <a:ext cx="2313223" cy="1156611"/>
      </dsp:txXfrm>
    </dsp:sp>
    <dsp:sp modelId="{ACFB26C8-765A-4E08-BD7F-05D549999D61}">
      <dsp:nvSpPr>
        <dsp:cNvPr id="0" name=""/>
        <dsp:cNvSpPr/>
      </dsp:nvSpPr>
      <dsp:spPr>
        <a:xfrm>
          <a:off x="618108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996C4-A571-4F0A-AFE6-43131F612FAD}">
      <dsp:nvSpPr>
        <dsp:cNvPr id="0" name=""/>
        <dsp:cNvSpPr/>
      </dsp:nvSpPr>
      <dsp:spPr>
        <a:xfrm>
          <a:off x="6412404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действие предмета</a:t>
          </a:r>
          <a:endParaRPr lang="ru-RU" sz="1400" kern="1200" dirty="0"/>
        </a:p>
      </dsp:txBody>
      <dsp:txXfrm>
        <a:off x="6412404" y="1449174"/>
        <a:ext cx="1850579" cy="1156611"/>
      </dsp:txXfrm>
    </dsp:sp>
    <dsp:sp modelId="{754A0982-9A95-4DE7-92C8-D4DC3A52DF9F}">
      <dsp:nvSpPr>
        <dsp:cNvPr id="0" name=""/>
        <dsp:cNvSpPr/>
      </dsp:nvSpPr>
      <dsp:spPr>
        <a:xfrm>
          <a:off x="618108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A035D-7D56-40CB-A126-6954AFD2ED36}">
      <dsp:nvSpPr>
        <dsp:cNvPr id="0" name=""/>
        <dsp:cNvSpPr/>
      </dsp:nvSpPr>
      <dsp:spPr>
        <a:xfrm>
          <a:off x="6412404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Что делать?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Что сделать?</a:t>
          </a:r>
          <a:endParaRPr lang="ru-RU" sz="1400" kern="1200" dirty="0"/>
        </a:p>
      </dsp:txBody>
      <dsp:txXfrm>
        <a:off x="6412404" y="2894939"/>
        <a:ext cx="1850579" cy="1156611"/>
      </dsp:txXfrm>
    </dsp:sp>
    <dsp:sp modelId="{906CDE8E-0B99-491C-9AA5-FD8B69280C04}">
      <dsp:nvSpPr>
        <dsp:cNvPr id="0" name=""/>
        <dsp:cNvSpPr/>
      </dsp:nvSpPr>
      <dsp:spPr>
        <a:xfrm>
          <a:off x="618108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DC4FA-1CFC-4231-A967-B265A1992DB9}">
      <dsp:nvSpPr>
        <dsp:cNvPr id="0" name=""/>
        <dsp:cNvSpPr/>
      </dsp:nvSpPr>
      <dsp:spPr>
        <a:xfrm>
          <a:off x="6412404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наст. и буд. времени по лицам и числам,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В </a:t>
          </a:r>
          <a:r>
            <a:rPr lang="ru-RU" sz="1400" kern="1200" dirty="0" err="1" smtClean="0"/>
            <a:t>прош</a:t>
          </a:r>
          <a:r>
            <a:rPr lang="ru-RU" sz="1400" kern="1200" dirty="0" smtClean="0"/>
            <a:t>. времени      по родам и числам</a:t>
          </a:r>
        </a:p>
      </dsp:txBody>
      <dsp:txXfrm>
        <a:off x="6412404" y="4340704"/>
        <a:ext cx="1850579" cy="11566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FC7901-7982-4302-BC2E-4782E466F47F}">
      <dsp:nvSpPr>
        <dsp:cNvPr id="0" name=""/>
        <dsp:cNvSpPr/>
      </dsp:nvSpPr>
      <dsp:spPr>
        <a:xfrm>
          <a:off x="166700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Имя существительное</a:t>
          </a:r>
          <a:endParaRPr lang="ru-RU" sz="2300" kern="1200" dirty="0"/>
        </a:p>
      </dsp:txBody>
      <dsp:txXfrm>
        <a:off x="166700" y="3409"/>
        <a:ext cx="2313223" cy="1156611"/>
      </dsp:txXfrm>
    </dsp:sp>
    <dsp:sp modelId="{B53A8C81-7EF3-4FA2-9321-EE7F758AE547}">
      <dsp:nvSpPr>
        <dsp:cNvPr id="0" name=""/>
        <dsp:cNvSpPr/>
      </dsp:nvSpPr>
      <dsp:spPr>
        <a:xfrm>
          <a:off x="39802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077D-1DE0-4F96-A445-94897DEA7729}">
      <dsp:nvSpPr>
        <dsp:cNvPr id="0" name=""/>
        <dsp:cNvSpPr/>
      </dsp:nvSpPr>
      <dsp:spPr>
        <a:xfrm>
          <a:off x="629345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</a:t>
          </a:r>
          <a:endParaRPr lang="ru-RU" sz="1400" kern="1200" dirty="0"/>
        </a:p>
      </dsp:txBody>
      <dsp:txXfrm>
        <a:off x="629345" y="1449174"/>
        <a:ext cx="1850579" cy="1156611"/>
      </dsp:txXfrm>
    </dsp:sp>
    <dsp:sp modelId="{DC7DBA33-D948-4674-927E-3513F510EEA4}">
      <dsp:nvSpPr>
        <dsp:cNvPr id="0" name=""/>
        <dsp:cNvSpPr/>
      </dsp:nvSpPr>
      <dsp:spPr>
        <a:xfrm>
          <a:off x="39802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EAE0A-FEB2-4E37-8AFC-FFEF404D1B98}">
      <dsp:nvSpPr>
        <dsp:cNvPr id="0" name=""/>
        <dsp:cNvSpPr/>
      </dsp:nvSpPr>
      <dsp:spPr>
        <a:xfrm>
          <a:off x="629345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Кто? Что?</a:t>
          </a:r>
          <a:endParaRPr lang="ru-RU" sz="1400" kern="1200" dirty="0"/>
        </a:p>
      </dsp:txBody>
      <dsp:txXfrm>
        <a:off x="629345" y="2894939"/>
        <a:ext cx="1850579" cy="1156611"/>
      </dsp:txXfrm>
    </dsp:sp>
    <dsp:sp modelId="{21FF805C-82E1-40E4-9355-8B1C1AA3A579}">
      <dsp:nvSpPr>
        <dsp:cNvPr id="0" name=""/>
        <dsp:cNvSpPr/>
      </dsp:nvSpPr>
      <dsp:spPr>
        <a:xfrm>
          <a:off x="39802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41CB3-C868-4986-B75A-CBBF9DD5F4F9}">
      <dsp:nvSpPr>
        <dsp:cNvPr id="0" name=""/>
        <dsp:cNvSpPr/>
      </dsp:nvSpPr>
      <dsp:spPr>
        <a:xfrm>
          <a:off x="629345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Нарицательное собственное, Одушевленное/ неодушевленное, Род, Число, Падеж </a:t>
          </a:r>
          <a:endParaRPr lang="ru-RU" sz="1400" kern="1200" dirty="0"/>
        </a:p>
      </dsp:txBody>
      <dsp:txXfrm>
        <a:off x="629345" y="4340704"/>
        <a:ext cx="1850579" cy="1156611"/>
      </dsp:txXfrm>
    </dsp:sp>
    <dsp:sp modelId="{9E60382D-3C08-4379-AC21-AE22CB25CCAC}">
      <dsp:nvSpPr>
        <dsp:cNvPr id="0" name=""/>
        <dsp:cNvSpPr/>
      </dsp:nvSpPr>
      <dsp:spPr>
        <a:xfrm>
          <a:off x="3058230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Имя прилагательное</a:t>
          </a:r>
          <a:endParaRPr lang="ru-RU" sz="2300" kern="1200" dirty="0"/>
        </a:p>
      </dsp:txBody>
      <dsp:txXfrm>
        <a:off x="3058230" y="3409"/>
        <a:ext cx="2313223" cy="1156611"/>
      </dsp:txXfrm>
    </dsp:sp>
    <dsp:sp modelId="{2A5D54E9-4D1C-445E-A56E-BC89EA7C67CB}">
      <dsp:nvSpPr>
        <dsp:cNvPr id="0" name=""/>
        <dsp:cNvSpPr/>
      </dsp:nvSpPr>
      <dsp:spPr>
        <a:xfrm>
          <a:off x="328955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ADD2B-D28E-4D1A-8E8B-F553C67F9708}">
      <dsp:nvSpPr>
        <dsp:cNvPr id="0" name=""/>
        <dsp:cNvSpPr/>
      </dsp:nvSpPr>
      <dsp:spPr>
        <a:xfrm>
          <a:off x="3520874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признак предмета</a:t>
          </a:r>
          <a:endParaRPr lang="ru-RU" sz="1400" kern="1200" dirty="0"/>
        </a:p>
      </dsp:txBody>
      <dsp:txXfrm>
        <a:off x="3520874" y="1449174"/>
        <a:ext cx="1850579" cy="1156611"/>
      </dsp:txXfrm>
    </dsp:sp>
    <dsp:sp modelId="{6DCC612B-36E5-4CA5-9FED-B756E379A365}">
      <dsp:nvSpPr>
        <dsp:cNvPr id="0" name=""/>
        <dsp:cNvSpPr/>
      </dsp:nvSpPr>
      <dsp:spPr>
        <a:xfrm>
          <a:off x="328955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7AE02-9771-4936-81E7-0171FC4A5E36}">
      <dsp:nvSpPr>
        <dsp:cNvPr id="0" name=""/>
        <dsp:cNvSpPr/>
      </dsp:nvSpPr>
      <dsp:spPr>
        <a:xfrm>
          <a:off x="3520874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Какой?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Какая?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Какое?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Какие?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520874" y="2894939"/>
        <a:ext cx="1850579" cy="1156611"/>
      </dsp:txXfrm>
    </dsp:sp>
    <dsp:sp modelId="{D571C6BC-4604-4175-92E9-D0FD57289DEE}">
      <dsp:nvSpPr>
        <dsp:cNvPr id="0" name=""/>
        <dsp:cNvSpPr/>
      </dsp:nvSpPr>
      <dsp:spPr>
        <a:xfrm>
          <a:off x="328955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7398F-7FA3-4E65-B719-2B7CBC6A41A0}">
      <dsp:nvSpPr>
        <dsp:cNvPr id="0" name=""/>
        <dsp:cNvSpPr/>
      </dsp:nvSpPr>
      <dsp:spPr>
        <a:xfrm>
          <a:off x="3520874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Число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Падеж </a:t>
          </a:r>
          <a:endParaRPr lang="ru-RU" sz="1400" kern="1200" dirty="0"/>
        </a:p>
      </dsp:txBody>
      <dsp:txXfrm>
        <a:off x="3520874" y="4340704"/>
        <a:ext cx="1850579" cy="1156611"/>
      </dsp:txXfrm>
    </dsp:sp>
    <dsp:sp modelId="{231D2368-BD63-4E19-B276-E5C10BD78F60}">
      <dsp:nvSpPr>
        <dsp:cNvPr id="0" name=""/>
        <dsp:cNvSpPr/>
      </dsp:nvSpPr>
      <dsp:spPr>
        <a:xfrm>
          <a:off x="5949759" y="3409"/>
          <a:ext cx="2313223" cy="115661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Глагол </a:t>
          </a:r>
          <a:endParaRPr lang="ru-RU" sz="2300" kern="1200" dirty="0"/>
        </a:p>
      </dsp:txBody>
      <dsp:txXfrm>
        <a:off x="5949759" y="3409"/>
        <a:ext cx="2313223" cy="1156611"/>
      </dsp:txXfrm>
    </dsp:sp>
    <dsp:sp modelId="{ACFB26C8-765A-4E08-BD7F-05D549999D61}">
      <dsp:nvSpPr>
        <dsp:cNvPr id="0" name=""/>
        <dsp:cNvSpPr/>
      </dsp:nvSpPr>
      <dsp:spPr>
        <a:xfrm>
          <a:off x="6181082" y="1160021"/>
          <a:ext cx="231322" cy="86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458"/>
              </a:lnTo>
              <a:lnTo>
                <a:pt x="231322" y="867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996C4-A571-4F0A-AFE6-43131F612FAD}">
      <dsp:nvSpPr>
        <dsp:cNvPr id="0" name=""/>
        <dsp:cNvSpPr/>
      </dsp:nvSpPr>
      <dsp:spPr>
        <a:xfrm>
          <a:off x="6412404" y="144917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действие предмета</a:t>
          </a:r>
          <a:endParaRPr lang="ru-RU" sz="1400" kern="1200" dirty="0"/>
        </a:p>
      </dsp:txBody>
      <dsp:txXfrm>
        <a:off x="6412404" y="1449174"/>
        <a:ext cx="1850579" cy="1156611"/>
      </dsp:txXfrm>
    </dsp:sp>
    <dsp:sp modelId="{754A0982-9A95-4DE7-92C8-D4DC3A52DF9F}">
      <dsp:nvSpPr>
        <dsp:cNvPr id="0" name=""/>
        <dsp:cNvSpPr/>
      </dsp:nvSpPr>
      <dsp:spPr>
        <a:xfrm>
          <a:off x="6181082" y="1160021"/>
          <a:ext cx="231322" cy="231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223"/>
              </a:lnTo>
              <a:lnTo>
                <a:pt x="231322" y="23132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A035D-7D56-40CB-A126-6954AFD2ED36}">
      <dsp:nvSpPr>
        <dsp:cNvPr id="0" name=""/>
        <dsp:cNvSpPr/>
      </dsp:nvSpPr>
      <dsp:spPr>
        <a:xfrm>
          <a:off x="6412404" y="2894939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Что делать?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Что сделать?</a:t>
          </a:r>
          <a:endParaRPr lang="ru-RU" sz="1400" kern="1200" dirty="0"/>
        </a:p>
      </dsp:txBody>
      <dsp:txXfrm>
        <a:off x="6412404" y="2894939"/>
        <a:ext cx="1850579" cy="1156611"/>
      </dsp:txXfrm>
    </dsp:sp>
    <dsp:sp modelId="{906CDE8E-0B99-491C-9AA5-FD8B69280C04}">
      <dsp:nvSpPr>
        <dsp:cNvPr id="0" name=""/>
        <dsp:cNvSpPr/>
      </dsp:nvSpPr>
      <dsp:spPr>
        <a:xfrm>
          <a:off x="6181082" y="1160021"/>
          <a:ext cx="231322" cy="3758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8988"/>
              </a:lnTo>
              <a:lnTo>
                <a:pt x="231322" y="37589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DC4FA-1CFC-4231-A967-B265A1992DB9}">
      <dsp:nvSpPr>
        <dsp:cNvPr id="0" name=""/>
        <dsp:cNvSpPr/>
      </dsp:nvSpPr>
      <dsp:spPr>
        <a:xfrm>
          <a:off x="6412404" y="4340704"/>
          <a:ext cx="1850579" cy="11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наст. и буд. времени по лицам и числам,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В </a:t>
          </a:r>
          <a:r>
            <a:rPr lang="ru-RU" sz="1400" kern="1200" dirty="0" err="1" smtClean="0"/>
            <a:t>прош</a:t>
          </a:r>
          <a:r>
            <a:rPr lang="ru-RU" sz="1400" kern="1200" dirty="0" smtClean="0"/>
            <a:t>. времени      по родам и числам</a:t>
          </a:r>
        </a:p>
      </dsp:txBody>
      <dsp:txXfrm>
        <a:off x="6412404" y="4340704"/>
        <a:ext cx="1850579" cy="115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FAFF-F3D6-4593-A21E-57AA5C833F6C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714D2-D6E6-4732-8AC7-5DDAA0B90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 речи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420888"/>
            <a:ext cx="4744616" cy="1752600"/>
          </a:xfrm>
        </p:spPr>
        <p:txBody>
          <a:bodyPr/>
          <a:lstStyle/>
          <a:p>
            <a:r>
              <a:rPr lang="ru-RU" dirty="0" smtClean="0"/>
              <a:t>Обобщающий урок по русскому языку </a:t>
            </a:r>
          </a:p>
          <a:p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4797152"/>
            <a:ext cx="3627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Презентацию выполнила</a:t>
            </a:r>
          </a:p>
          <a:p>
            <a:r>
              <a:rPr lang="ru-RU" sz="1600" dirty="0" smtClean="0"/>
              <a:t>у</a:t>
            </a:r>
            <a:r>
              <a:rPr lang="ru-RU" sz="1600" dirty="0" smtClean="0"/>
              <a:t>читель начальных классов</a:t>
            </a:r>
          </a:p>
          <a:p>
            <a:r>
              <a:rPr lang="ru-RU" sz="1600" dirty="0" smtClean="0"/>
              <a:t>ГБОУ средней школы № 527  </a:t>
            </a:r>
          </a:p>
          <a:p>
            <a:r>
              <a:rPr lang="ru-RU" sz="1600" dirty="0" smtClean="0"/>
              <a:t>Орлова Марина Витальевна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1071546"/>
          <a:ext cx="842968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Цели, задачи</a:t>
            </a:r>
          </a:p>
        </p:txBody>
      </p:sp>
      <p:sp>
        <p:nvSpPr>
          <p:cNvPr id="4099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 полученные знания о морфологических признаках частей речи.</a:t>
            </a:r>
          </a:p>
          <a:p>
            <a:r>
              <a:rPr lang="ru-RU" dirty="0" smtClean="0"/>
              <a:t>Выполнять учебные задания, используя правила.</a:t>
            </a:r>
          </a:p>
          <a:p>
            <a:r>
              <a:rPr lang="ru-RU" dirty="0" smtClean="0"/>
              <a:t>Взаимодействовать в рамках учебного сотрудничества, принимать во внимание позицию партнера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Ожидаемые результаты</a:t>
            </a:r>
          </a:p>
        </p:txBody>
      </p:sp>
      <p:sp>
        <p:nvSpPr>
          <p:cNvPr id="5123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Учащиеся научатся</a:t>
            </a:r>
          </a:p>
          <a:p>
            <a:r>
              <a:rPr lang="ru-RU" dirty="0" smtClean="0"/>
              <a:t> пользоваться полученными знаниями о морфологических признаках частей речи</a:t>
            </a:r>
          </a:p>
          <a:p>
            <a:r>
              <a:rPr lang="ru-RU" dirty="0" smtClean="0"/>
              <a:t>формулировать понятные высказывания, используя термины</a:t>
            </a:r>
          </a:p>
          <a:p>
            <a:r>
              <a:rPr lang="ru-RU" dirty="0" smtClean="0"/>
              <a:t>адекватно использовать речь для представления результата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1071546"/>
          <a:ext cx="842968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4.44.23\Local Settings\Temporary Internet Files\Content.IE5\38CVKR0Q\beach-ball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2500330" cy="2500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378619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мяч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57950" y="378619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предмет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500570"/>
            <a:ext cx="2142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разноцветный </a:t>
            </a:r>
          </a:p>
          <a:p>
            <a:r>
              <a:rPr lang="ru-RU" sz="2400" dirty="0" smtClean="0"/>
              <a:t>резиновый</a:t>
            </a:r>
          </a:p>
          <a:p>
            <a:r>
              <a:rPr lang="ru-RU" sz="2400" dirty="0" smtClean="0"/>
              <a:t>круглый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4786322"/>
            <a:ext cx="259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п</a:t>
            </a:r>
            <a:r>
              <a:rPr lang="ru-RU" sz="2400" dirty="0" smtClean="0">
                <a:solidFill>
                  <a:srgbClr val="00B0F0"/>
                </a:solidFill>
              </a:rPr>
              <a:t>ризнак предмета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5786454"/>
            <a:ext cx="1509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покатился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5786454"/>
            <a:ext cx="272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действие предмета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17946E-6 C 0.08108 -0.03977 0.16215 -0.07932 0.21893 -0.06567 C 0.2757 -0.05203 0.28629 0.07633 0.34045 0.08257 C 0.39462 0.08881 0.51024 -0.01017 0.54427 -0.02867 " pathEditMode="relative" ptsTypes="aa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1426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Кто? Что?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1714488"/>
            <a:ext cx="187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Кому? Чему?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1785926"/>
            <a:ext cx="1576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Что?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1000108"/>
            <a:ext cx="110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Какой?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43768" y="3500438"/>
            <a:ext cx="1728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делать?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429000"/>
            <a:ext cx="185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сделать?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500306"/>
            <a:ext cx="1806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делают?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4357694"/>
            <a:ext cx="182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делаем?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357694"/>
            <a:ext cx="1689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643314"/>
            <a:ext cx="181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сделаю?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16" y="857232"/>
            <a:ext cx="193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сделают?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1928802"/>
            <a:ext cx="175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сделал?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214818"/>
            <a:ext cx="1071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Какая?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14480" y="5286388"/>
            <a:ext cx="109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Какое?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929198"/>
            <a:ext cx="11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Какие?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5214950"/>
            <a:ext cx="1717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Чего?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4" y="3357562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Кем? Чем?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85852" y="2857496"/>
            <a:ext cx="2097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 ком? О чем?</a:t>
            </a:r>
            <a:endParaRPr lang="ru-RU" sz="24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Существительное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928662" y="6429396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1426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Кто? Что?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1714488"/>
            <a:ext cx="187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Кому? Чему?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1785926"/>
            <a:ext cx="1576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Что?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1000108"/>
            <a:ext cx="110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Какой?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43768" y="3500438"/>
            <a:ext cx="1728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делать?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429000"/>
            <a:ext cx="185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сделать?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500306"/>
            <a:ext cx="1806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делают?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4357694"/>
            <a:ext cx="182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делаем?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357694"/>
            <a:ext cx="1689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643314"/>
            <a:ext cx="181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сделаю?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16" y="857232"/>
            <a:ext cx="193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сделают?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1928802"/>
            <a:ext cx="175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сделал?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214818"/>
            <a:ext cx="1071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Какая?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14480" y="5286388"/>
            <a:ext cx="109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Какое?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929198"/>
            <a:ext cx="11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Какие?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5214950"/>
            <a:ext cx="1717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Чего?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4" y="3357562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Кем? Чем?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85852" y="2857496"/>
            <a:ext cx="2097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 ком? О чем?</a:t>
            </a:r>
            <a:endParaRPr lang="ru-RU" sz="2400" dirty="0"/>
          </a:p>
        </p:txBody>
      </p:sp>
      <p:sp>
        <p:nvSpPr>
          <p:cNvPr id="22" name="Заголовок 21"/>
          <p:cNvSpPr txBox="1">
            <a:spLocks/>
          </p:cNvSpPr>
          <p:nvPr/>
        </p:nvSpPr>
        <p:spPr>
          <a:xfrm>
            <a:off x="457200" y="274638"/>
            <a:ext cx="8229600" cy="4397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Прилагательное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928662" y="6429396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1426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Кто? Что?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1714488"/>
            <a:ext cx="187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Кому? Чему?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1785926"/>
            <a:ext cx="1576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Что?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1000108"/>
            <a:ext cx="110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Какой?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43768" y="3500438"/>
            <a:ext cx="1728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делать?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429000"/>
            <a:ext cx="185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сделать?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500306"/>
            <a:ext cx="1806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делают?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4357694"/>
            <a:ext cx="182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делаем?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357694"/>
            <a:ext cx="1689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делаю?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643314"/>
            <a:ext cx="181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сделаю?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16" y="857232"/>
            <a:ext cx="193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сделают?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1928802"/>
            <a:ext cx="175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Что сделал?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214818"/>
            <a:ext cx="1071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Какая?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14480" y="5286388"/>
            <a:ext cx="109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Какое?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929198"/>
            <a:ext cx="11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Какие?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5214950"/>
            <a:ext cx="1717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Кого? Чего?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4" y="3357562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Кем? Чем?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85852" y="2857496"/>
            <a:ext cx="2097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 ком? О чем?</a:t>
            </a:r>
            <a:endParaRPr lang="ru-RU" sz="2400" dirty="0"/>
          </a:p>
        </p:txBody>
      </p:sp>
      <p:sp>
        <p:nvSpPr>
          <p:cNvPr id="22" name="Заголовок 21"/>
          <p:cNvSpPr txBox="1">
            <a:spLocks/>
          </p:cNvSpPr>
          <p:nvPr/>
        </p:nvSpPr>
        <p:spPr>
          <a:xfrm>
            <a:off x="457200" y="274638"/>
            <a:ext cx="8229600" cy="4397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Глагол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928662" y="6429396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5486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 высказывания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Имена существительные имеют постоянные признаки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нарицательные или собственные, одушевленные или неодушевленные, род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2492896"/>
            <a:ext cx="6370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Имена существительные могут изменяться по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2924944"/>
            <a:ext cx="2293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числам и падежам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28498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Имена прилагательные зависят от имен существительных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 изменяются по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4077072"/>
            <a:ext cx="3144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родам, числам и падежам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4437112"/>
            <a:ext cx="572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CC"/>
                </a:solidFill>
              </a:rPr>
              <a:t>Глаголы в предложении могут стоять в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4869160"/>
            <a:ext cx="5293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Настоящем, будущем и прошедшем времени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373216"/>
            <a:ext cx="5706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В настоящем и будущем времени изменяются по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5373216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лицам и числам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5805264"/>
            <a:ext cx="280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в прошедшем времени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58052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по родам и числам</a:t>
            </a:r>
            <a:endParaRPr lang="ru-RU" sz="20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464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Части речи</vt:lpstr>
      <vt:lpstr>Цели, задачи</vt:lpstr>
      <vt:lpstr>Ожидаемые результаты</vt:lpstr>
      <vt:lpstr>Части речи</vt:lpstr>
      <vt:lpstr>Слайд 5</vt:lpstr>
      <vt:lpstr>Существительное</vt:lpstr>
      <vt:lpstr>Слайд 7</vt:lpstr>
      <vt:lpstr>Слайд 8</vt:lpstr>
      <vt:lpstr>Слайд 9</vt:lpstr>
      <vt:lpstr>Части речи</vt:lpstr>
    </vt:vector>
  </TitlesOfParts>
  <Company>rcok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14.44.23</dc:creator>
  <cp:lastModifiedBy>Орловы</cp:lastModifiedBy>
  <cp:revision>52</cp:revision>
  <dcterms:created xsi:type="dcterms:W3CDTF">2015-05-16T09:21:13Z</dcterms:created>
  <dcterms:modified xsi:type="dcterms:W3CDTF">2015-09-27T12:35:58Z</dcterms:modified>
</cp:coreProperties>
</file>