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74" r:id="rId3"/>
    <p:sldId id="260" r:id="rId4"/>
    <p:sldId id="261" r:id="rId5"/>
    <p:sldId id="273" r:id="rId6"/>
    <p:sldId id="264" r:id="rId7"/>
    <p:sldId id="265" r:id="rId8"/>
    <p:sldId id="267" r:id="rId9"/>
    <p:sldId id="268" r:id="rId10"/>
    <p:sldId id="269" r:id="rId11"/>
    <p:sldId id="270" r:id="rId12"/>
    <p:sldId id="266" r:id="rId13"/>
    <p:sldId id="271" r:id="rId14"/>
    <p:sldId id="272" r:id="rId15"/>
    <p:sldId id="275" r:id="rId16"/>
    <p:sldId id="276" r:id="rId17"/>
  </p:sldIdLst>
  <p:sldSz cx="9144000" cy="6858000" type="screen4x3"/>
  <p:notesSz cx="6858000" cy="9144000"/>
  <p:embeddedFontLst>
    <p:embeddedFont>
      <p:font typeface="Rubius" charset="0"/>
      <p:regular r:id="rId1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66"/>
    <a:srgbClr val="A42320"/>
    <a:srgbClr val="C42A26"/>
    <a:srgbClr val="8D1E1B"/>
    <a:srgbClr val="820041"/>
    <a:srgbClr val="B05408"/>
    <a:srgbClr val="993300"/>
    <a:srgbClr val="BE2824"/>
    <a:srgbClr val="F90B05"/>
    <a:srgbClr val="74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293096"/>
            <a:ext cx="7416824" cy="15121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ubius" pitchFamily="2" charset="0"/>
              </a:rPr>
              <a:t>Толстова </a:t>
            </a:r>
            <a:r>
              <a:rPr lang="ru-RU" sz="2400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ubius" pitchFamily="2" charset="0"/>
              </a:rPr>
              <a:t>Наиля</a:t>
            </a:r>
            <a:r>
              <a:rPr lang="ru-RU" sz="24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ubius" pitchFamily="2" charset="0"/>
              </a:rPr>
              <a:t> </a:t>
            </a:r>
            <a:r>
              <a:rPr lang="ru-RU" sz="2400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ubius" pitchFamily="2" charset="0"/>
              </a:rPr>
              <a:t>Тагировна</a:t>
            </a:r>
            <a:endParaRPr lang="ru-RU" sz="240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ubius" pitchFamily="2" charset="0"/>
            </a:endParaRP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Rubius" pitchFamily="2" charset="0"/>
              </a:rPr>
              <a:t>учитель начальных классов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Rubius" pitchFamily="2" charset="0"/>
              </a:rPr>
              <a:t> </a:t>
            </a:r>
          </a:p>
          <a:p>
            <a:pPr>
              <a:spcBef>
                <a:spcPts val="0"/>
              </a:spcBef>
            </a:pPr>
            <a:endParaRPr lang="ru-RU" sz="2200" dirty="0">
              <a:solidFill>
                <a:schemeClr val="tx1"/>
              </a:solidFill>
              <a:latin typeface="Rubius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9928" y="1844824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Адаптация школьников к условиям школы-интерната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вида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4407395" y="1732240"/>
            <a:ext cx="184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355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У школьников повышается подвижность нервных процессов, отмечается большее, чем у дошкольников, равновесие процессов возбуждения и торможения. Но процессы возбуждения все еще превалируют над процессами торможения, что определяет такие характерные особенности младших школьников, как непоседливость, повышенная активность, сильная эмоциональная возбудимость. В физиологическом плане надо отметить, что в этом возрасте созревание крупных мышц опережает развитие мелких, и поэтому детям легче выполнять сравнительно сильные, размашистые движения, чем те которые требуют большой точности, поэтому дети быстро устают при выполнении мелких движений (письмо).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Возросшая физическая выносливость, повышение работоспособности носят относительный характер, но в целом большинство детей испытывает высокую утомляемость, вызванную еще и дополнительными, не свойственными для данного возраста, школьными нагрузками (приходится много сидеть при жизненной потребности в движении). Работоспособность ребенка резко падает через 25-30 минут после начала урока и может резко снизиться на 2-ом уроке. Все это надо учитывать, имея в виду уже упоминавшуюся возбудимость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 поступлением в школу-интернат в жизни ребенка происходят существенные изменения, коренным образом меняется социальная ситуация развития, формируется новый для ребенка вид деятельности - учебная деятельность. На основе этой новой деятельности развиваются основные психологические новообразования: в центр сознания выдвигается мышление.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. Эту оценку "себя" ребенок черпает из того, как относятся к нему окружающие, близкие люди. В этот период у ребенка формируется такое важное личностное образование как чувство социальной и психологической компетентности или при неблагоприятных условиях - социальной и психологической неполноценности.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Таким образом, мышление становится доминирующей психической функцией и начинает определять постепенно и работу всех других психических функций (памяти, внимания, восприятия). С развитием мышления другие функции тоже актуализируются и становятся произвольными. Развитие мышления способствует появлению нового свойства личности ребенка - рефлексии, то есть осознания себя, своего положения в семье, классе, оценка себя как ученика: хороший - плохой.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Цели школы в адаптации учащихся состоят</a:t>
            </a:r>
            <a:r>
              <a:rPr lang="ru-RU" dirty="0" smtClean="0"/>
              <a:t>: в создании благоприятных условий для самореализации личности ученика, которая выводит ребенка на более высокий потенциально возможный уровень развития, приспосабливая (адаптируя) его к своим требованиям.  Такое взаимное приспособление образовательной системы к ученику, а ученика к требованиям системы и входит в понятие «школьная адаптация». </a:t>
            </a:r>
          </a:p>
          <a:p>
            <a:r>
              <a:rPr lang="ru-RU" dirty="0" smtClean="0"/>
              <a:t>    Таким образом, для того чтобы период адаптации к школе у ребенка проходил относительно легко, очень важно, чтобы взаимоотношения в семье были хорошими, отсутствовали конфликтные ситуации и к тому же у самого ребенка должен быть благоприятный статус в группе сверстников. Итак, как ребенок будет учиться, станет ли радостным и счастливым этот период в жизни семьи или вскроет ранее невидимые трудности, все это зависит от подготовленности ребенка, семьи и работы учителя.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6382" y="1766468"/>
            <a:ext cx="5591236" cy="419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77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600200"/>
            <a:ext cx="324036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1628800"/>
            <a:ext cx="44644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Адаптация - это перестройка организма на работу в изменившихся условиях. Поступление в школу-интернат вносит большие перемены в жизнь ребенка с ограниченными возможностями здоровья. Любой взрослый человек может согласиться с тем, что практически все дети, поступающие в первый класс, хотят быть хорошими учениками. 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720080"/>
          </a:xfrm>
        </p:spPr>
        <p:txBody>
          <a:bodyPr>
            <a:normAutofit/>
          </a:bodyPr>
          <a:lstStyle/>
          <a:p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us" pitchFamily="2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83568" y="1268760"/>
            <a:ext cx="7776864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Какой бы ни была их школьная мотивация, все-таки, большинство из них старается учиться хорошо. Но, к сожалению, не всем это удается, многие из них испытывают различные трудности в учебе. В настоящее время подобные затруднения испытывают от 15 до 40% учащихся начальных классов общеобразовательной школы, причем отмечается тенденция к дальнейшему росту их количества.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21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Обычно адаптационный период в школе-интернате составляет от 1 до 2 месяцев. В этот период некоторые дети могут быть очень шумными, крикливыми, без удержу носятся по коридорам, отвлекаются на уроках, даже могут вести себя развязно с учителями: дерзить, капризничать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Другие очень скованы, робки, стараются держаться незаметно, слушают, когда к ним обращаются с вопросом, при малейшей неудаче, замечании плачут. У некоторых детей нарушается сон, аппетит, они становятся очень капризны, появляется интерес к игрушкам, играм, книгам для очень маленьких детей. Увеличивается количество заболеваний, которые называют функциональными отклонениями, они вызваны той нагрузкой, которую испытывает психика ребенка, его организм в связи с резким изменением образа жизни, в связи со значительным увеличением тех требований, которым ребенок должен отвечать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. Конечно, не у всех детей адаптация к школе-интернату протекает с подобными отклонениями, но есть дети, у которых этот процесс сильно затягивается. У некоторых полноценной адаптации к школе-интернату на первом году обучения так и не происходит (это может протекать и на фоне хорошей успеваемости). Такие дети часто и подолгу болеют, причем болезни носят психосоматический характер, эти дети составляют группу риска с точки зрения возникновения школьного невроза.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Некоторые дети к середине дня оказываются уже переутомленными, т.к. школа для них является </a:t>
            </a:r>
            <a:r>
              <a:rPr lang="ru-RU" dirty="0" err="1" smtClean="0"/>
              <a:t>стрессогенным</a:t>
            </a:r>
            <a:r>
              <a:rPr lang="ru-RU" dirty="0" smtClean="0"/>
              <a:t> фактором. На протяжении дня у них не бывает возможности полного расслабления, как физического, так и умственного, эмоционального. Некоторые дети невеселы уже по утрам, выглядят переутомленными, у них появляются головные боли и боли в области живота.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 многих отмечается снижение артериального давления (что является признаком утомления), а у некоторых - значительное его повышение (признак настоящего переутомления). У многих детей педагоги наблюдают головные боли, усталость, плохой сон, снижение аппетита, врачи отмечают появление шумов в сердце, нарушения нервно-психического здоровья и другие недомогания.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Именно в течение первой четверти число учащихся, имеющих нервно-психические отклонения, возрастает примерно на 14-16%, а к концу учебного года число таких детей увеличивается примерно на 20% .</a:t>
            </a:r>
          </a:p>
          <a:p>
            <a:r>
              <a:rPr lang="ru-RU" dirty="0" smtClean="0"/>
              <a:t>Чтобы определить, как можно помочь ребенку с ограниченными возможностями здоровья адаптироваться в школе-интернате, надо знать некоторые психологические особенности детей.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A0000"/>
      </a:hlink>
      <a:folHlink>
        <a:srgbClr val="FAC08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965</Words>
  <Application>Microsoft Office PowerPoint</Application>
  <PresentationFormat>Экран (4:3)</PresentationFormat>
  <Paragraphs>20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Rubius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МАОУ лицей №21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Сказочные</dc:title>
  <dc:creator>Ранько Елена</dc:creator>
  <cp:lastModifiedBy>User</cp:lastModifiedBy>
  <cp:revision>59</cp:revision>
  <dcterms:created xsi:type="dcterms:W3CDTF">2015-04-19T15:51:03Z</dcterms:created>
  <dcterms:modified xsi:type="dcterms:W3CDTF">2015-10-16T13:21:06Z</dcterms:modified>
</cp:coreProperties>
</file>