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AF2E-C01D-40F5-A175-E6CD8362BEE9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922-AA30-4B95-8FA4-8917DE1CD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9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AF2E-C01D-40F5-A175-E6CD8362BEE9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922-AA30-4B95-8FA4-8917DE1CD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6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AF2E-C01D-40F5-A175-E6CD8362BEE9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922-AA30-4B95-8FA4-8917DE1CD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5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AF2E-C01D-40F5-A175-E6CD8362BEE9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922-AA30-4B95-8FA4-8917DE1CD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6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AF2E-C01D-40F5-A175-E6CD8362BEE9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922-AA30-4B95-8FA4-8917DE1CD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3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AF2E-C01D-40F5-A175-E6CD8362BEE9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922-AA30-4B95-8FA4-8917DE1CD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7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AF2E-C01D-40F5-A175-E6CD8362BEE9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922-AA30-4B95-8FA4-8917DE1CD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2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AF2E-C01D-40F5-A175-E6CD8362BEE9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922-AA30-4B95-8FA4-8917DE1CD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2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AF2E-C01D-40F5-A175-E6CD8362BEE9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922-AA30-4B95-8FA4-8917DE1CD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AF2E-C01D-40F5-A175-E6CD8362BEE9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922-AA30-4B95-8FA4-8917DE1CD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0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AF2E-C01D-40F5-A175-E6CD8362BEE9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922-AA30-4B95-8FA4-8917DE1CD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3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AF2E-C01D-40F5-A175-E6CD8362BEE9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4B922-AA30-4B95-8FA4-8917DE1CD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7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4932040" cy="1470025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Урок мира</a:t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>в 3 «А» классе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\Pictures\голубь\9cef0dc9-912e-4461-b08a-3cc0a7d2e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871296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лекс\Pictures\голубь\do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2880320" cy="228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2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\Pictures\голубь\белизна-вихруна-dove-5151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44" y="2420888"/>
            <a:ext cx="439248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лекс\Pictures\голубь\depositphotos_6535755-Peace-Do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740072" cy="453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9144000" cy="14184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</a:rPr>
              <a:t>Учимся рисовать символ  мира – </a:t>
            </a:r>
            <a:r>
              <a:rPr lang="ru-RU" sz="4000" b="1" i="1" dirty="0" smtClean="0">
                <a:solidFill>
                  <a:srgbClr val="002060"/>
                </a:solidFill>
              </a:rPr>
              <a:t>голубь</a:t>
            </a:r>
            <a:r>
              <a:rPr lang="ru-RU" sz="4000" i="1" dirty="0" smtClean="0">
                <a:solidFill>
                  <a:srgbClr val="002060"/>
                </a:solidFill>
              </a:rPr>
              <a:t>.</a:t>
            </a:r>
            <a:endParaRPr lang="ru-RU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0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\Pictures\голубь\x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84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\Pictures\голубь\a42bc61c9027df2830ab33233da1d7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4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\Pictures\голубь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7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лекс\Pictures\голубь\1430164664_let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916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i="1" dirty="0" smtClean="0">
                <a:solidFill>
                  <a:srgbClr val="002060"/>
                </a:solidFill>
              </a:rPr>
              <a:t>      </a:t>
            </a:r>
          </a:p>
          <a:p>
            <a:pPr algn="just"/>
            <a:r>
              <a:rPr lang="ru-RU" sz="4000" i="1" dirty="0">
                <a:solidFill>
                  <a:srgbClr val="002060"/>
                </a:solidFill>
              </a:rPr>
              <a:t> </a:t>
            </a:r>
            <a:r>
              <a:rPr lang="ru-RU" sz="4000" i="1" dirty="0" smtClean="0">
                <a:solidFill>
                  <a:srgbClr val="002060"/>
                </a:solidFill>
              </a:rPr>
              <a:t>      </a:t>
            </a:r>
            <a:r>
              <a:rPr lang="ru-RU" sz="4000" b="1" i="1" dirty="0" smtClean="0">
                <a:solidFill>
                  <a:srgbClr val="002060"/>
                </a:solidFill>
              </a:rPr>
              <a:t>Мир</a:t>
            </a:r>
            <a:r>
              <a:rPr lang="ru-RU" sz="4000" i="1" dirty="0" smtClean="0">
                <a:solidFill>
                  <a:srgbClr val="002060"/>
                </a:solidFill>
              </a:rPr>
              <a:t> – Вселенная, планета, земной шар, а также население, люди земного шара.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330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лекс\Pictures\голубь\lyub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36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                </a:t>
            </a:r>
            <a:r>
              <a:rPr lang="ru-RU" sz="4000" b="1" i="1" dirty="0" smtClean="0">
                <a:solidFill>
                  <a:srgbClr val="FF0000"/>
                </a:solidFill>
              </a:rPr>
              <a:t>Мир – дружеские связи, согласие между кем – либо, отсутствие войны; тишина, покой; соглашение о прекращении войны.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7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18" y="1463080"/>
            <a:ext cx="3995936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Мир на планете -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0132" y="2893720"/>
            <a:ext cx="458386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войне  не бывать.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0038" y="2893720"/>
            <a:ext cx="3995936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Мир строит,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495480"/>
            <a:ext cx="493204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л</a:t>
            </a:r>
            <a:r>
              <a:rPr lang="ru-RU" sz="4000" dirty="0" smtClean="0">
                <a:solidFill>
                  <a:srgbClr val="002060"/>
                </a:solidFill>
              </a:rPr>
              <a:t>учше любой ссоры.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0038" y="4243184"/>
            <a:ext cx="4103948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Дружно за мир стоять -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5460" y="4362048"/>
            <a:ext cx="458386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с</a:t>
            </a:r>
            <a:r>
              <a:rPr lang="ru-RU" sz="4000" dirty="0" smtClean="0">
                <a:solidFill>
                  <a:srgbClr val="002060"/>
                </a:solidFill>
              </a:rPr>
              <a:t>частливые дети.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89240"/>
            <a:ext cx="3995936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Худой мир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34980" y="5570160"/>
            <a:ext cx="460902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в</a:t>
            </a:r>
            <a:r>
              <a:rPr lang="ru-RU" sz="4000" dirty="0" smtClean="0">
                <a:solidFill>
                  <a:srgbClr val="002060"/>
                </a:solidFill>
              </a:rPr>
              <a:t>ойна разрушает.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188640"/>
            <a:ext cx="453650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Пословицы: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9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Pictures\голубь\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48264" y="16416"/>
            <a:ext cx="216024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МИР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416"/>
            <a:ext cx="2232248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ВОЙНА</a:t>
            </a:r>
            <a:endParaRPr lang="ru-RU" sz="4400" dirty="0">
              <a:solidFill>
                <a:schemeClr val="tx1"/>
              </a:solidFill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4114800" y="260648"/>
            <a:ext cx="914400" cy="914400"/>
          </a:xfrm>
          <a:prstGeom prst="bentConnector3">
            <a:avLst>
              <a:gd name="adj1" fmla="val 46667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9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\Pictures\голубь\dbd896560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4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лекс\Pictures\голубь\d9f5c4a867af82b284cf27b3cabfad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\Pictures\голубь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\Pictures\голубь\77074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екс\Pictures\голубь\7dd6ca93de041751927139e2b79c9d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лекс\Pictures\голубь\1404540774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84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мира в 3 «А»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мира</dc:title>
  <dc:creator>Алекс</dc:creator>
  <cp:lastModifiedBy>Алекс</cp:lastModifiedBy>
  <cp:revision>6</cp:revision>
  <dcterms:created xsi:type="dcterms:W3CDTF">2015-08-31T21:37:24Z</dcterms:created>
  <dcterms:modified xsi:type="dcterms:W3CDTF">2015-08-31T22:32:24Z</dcterms:modified>
</cp:coreProperties>
</file>