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2" r:id="rId3"/>
    <p:sldId id="29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A38C-545D-4C21-AE32-E0BC5D420F9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D399-1569-4B4E-8F56-484F8797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audio" Target="file:///C:\Documents%20and%20Settings\Admin\&#1056;&#1072;&#1073;&#1086;&#1095;&#1080;&#1081;%20&#1089;&#1090;&#1086;&#1083;\&#1087;&#1088;&#1077;&#1079;&#1077;&#1085;&#1100;\&#1082;&#1083;&#1072;&#1089;&#1089;&#1085;&#1099;&#1081;%20&#1095;&#1072;&#1089;%2023%20&#1092;&#1077;&#1074;&#1088;&#1072;&#1083;&#1103;%202%20&#1041;\ljoljo-i-misha-komarov-zashhitniki-otechestva-(mp3crazy.ru)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404664"/>
            <a:ext cx="8640960" cy="6048671"/>
          </a:xfrm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404664"/>
            <a:ext cx="8820472" cy="6453336"/>
          </a:xfrm>
          <a:prstGeom prst="rect">
            <a:avLst/>
          </a:prstGeom>
        </p:spPr>
      </p:pic>
      <p:pic>
        <p:nvPicPr>
          <p:cNvPr id="6" name="Рисунок 5" descr="00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00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9144000" cy="7533455"/>
          </a:xfrm>
          <a:prstGeom prst="rect">
            <a:avLst/>
          </a:prstGeom>
        </p:spPr>
      </p:pic>
      <p:pic>
        <p:nvPicPr>
          <p:cNvPr id="8" name="Рисунок 7" descr="002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9" name="Рисунок 8" descr="002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9144000" cy="7461448"/>
          </a:xfrm>
          <a:prstGeom prst="rect">
            <a:avLst/>
          </a:prstGeom>
        </p:spPr>
      </p:pic>
      <p:pic>
        <p:nvPicPr>
          <p:cNvPr id="10" name="Рисунок 9" descr="0024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9144000" cy="7389439"/>
          </a:xfrm>
          <a:prstGeom prst="rect">
            <a:avLst/>
          </a:prstGeom>
        </p:spPr>
      </p:pic>
      <p:pic>
        <p:nvPicPr>
          <p:cNvPr id="11" name="Рисунок 10" descr="001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79512" y="188640"/>
            <a:ext cx="8784976" cy="6669359"/>
          </a:xfrm>
          <a:prstGeom prst="rect">
            <a:avLst/>
          </a:prstGeom>
        </p:spPr>
      </p:pic>
      <p:pic>
        <p:nvPicPr>
          <p:cNvPr id="12" name="Рисунок 11" descr="zaschitniki-otechestva-foto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13" name="ljoljo-i-misha-komarov-zashhitniki-otechestva-(mp3crazy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tretch>
            <a:fillRect/>
          </a:stretch>
        </p:blipFill>
        <p:spPr>
          <a:xfrm>
            <a:off x="7956376" y="6165304"/>
            <a:ext cx="304800" cy="304800"/>
          </a:xfrm>
          <a:prstGeom prst="rect">
            <a:avLst/>
          </a:prstGeom>
        </p:spPr>
      </p:pic>
      <p:pic>
        <p:nvPicPr>
          <p:cNvPr id="14" name="Рисунок 13" descr="Foto-veterans-avtor-sasha0-540x37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15" name="Рисунок 14" descr="Veteran-of-the-native-avtor-Serge-Vakhromeev-540x810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331640" y="0"/>
            <a:ext cx="6840760" cy="6858000"/>
          </a:xfrm>
          <a:prstGeom prst="rect">
            <a:avLst/>
          </a:prstGeom>
        </p:spPr>
      </p:pic>
      <p:pic>
        <p:nvPicPr>
          <p:cNvPr id="16" name="Рисунок 15" descr="1312739836_6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17" name="Рисунок 16" descr="1312739893_17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0" y="0"/>
            <a:ext cx="9144000" cy="7605464"/>
          </a:xfrm>
          <a:prstGeom prst="rect">
            <a:avLst/>
          </a:prstGeom>
        </p:spPr>
      </p:pic>
      <p:pic>
        <p:nvPicPr>
          <p:cNvPr id="18" name="Рисунок 17" descr="1312739859_4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0" y="0"/>
            <a:ext cx="9144000" cy="7605464"/>
          </a:xfrm>
          <a:prstGeom prst="rect">
            <a:avLst/>
          </a:prstGeom>
        </p:spPr>
      </p:pic>
      <p:pic>
        <p:nvPicPr>
          <p:cNvPr id="19" name="Рисунок 18" descr="1312739895_11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899592" y="0"/>
            <a:ext cx="7128792" cy="7677472"/>
          </a:xfrm>
          <a:prstGeom prst="rect">
            <a:avLst/>
          </a:prstGeom>
        </p:spPr>
      </p:pic>
      <p:pic>
        <p:nvPicPr>
          <p:cNvPr id="20" name="Рисунок 19" descr="1312739913_30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21" name="Рисунок 20" descr="1312739888_34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0" y="0"/>
            <a:ext cx="9144000" cy="7677472"/>
          </a:xfrm>
          <a:prstGeom prst="rect">
            <a:avLst/>
          </a:prstGeom>
        </p:spPr>
      </p:pic>
      <p:pic>
        <p:nvPicPr>
          <p:cNvPr id="22" name="Рисунок 21" descr="1312739898_56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1259632" y="0"/>
            <a:ext cx="6624736" cy="7461448"/>
          </a:xfrm>
          <a:prstGeom prst="rect">
            <a:avLst/>
          </a:prstGeom>
        </p:spPr>
      </p:pic>
      <p:pic>
        <p:nvPicPr>
          <p:cNvPr id="23" name="Рисунок 22" descr="1312739977_59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24" name="Рисунок 23" descr="1312739950_65.jpg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0" y="0"/>
            <a:ext cx="9144000" cy="7677472"/>
          </a:xfrm>
          <a:prstGeom prst="rect">
            <a:avLst/>
          </a:prstGeom>
        </p:spPr>
      </p:pic>
      <p:pic>
        <p:nvPicPr>
          <p:cNvPr id="25" name="Рисунок 24" descr="1312739971_72.jpg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26" name="Рисунок 25" descr="1312739930_69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0" y="-387424"/>
            <a:ext cx="9144000" cy="7848872"/>
          </a:xfrm>
          <a:prstGeom prst="rect">
            <a:avLst/>
          </a:prstGeom>
        </p:spPr>
      </p:pic>
      <p:pic>
        <p:nvPicPr>
          <p:cNvPr id="27" name="Рисунок 26" descr="kartinki24_soldiers_0019.jp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6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6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7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9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98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1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118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2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3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13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4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14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krytka-23-fevralya-malchi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760640" cy="6048672"/>
          </a:xfrm>
        </p:spPr>
      </p:pic>
      <p:pic>
        <p:nvPicPr>
          <p:cNvPr id="5" name="Рисунок 4" descr="25559_437773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68" t="31599" b="8497"/>
          <a:stretch>
            <a:fillRect/>
          </a:stretch>
        </p:blipFill>
        <p:spPr>
          <a:xfrm rot="10800000">
            <a:off x="-396552" y="0"/>
            <a:ext cx="2808312" cy="2780928"/>
          </a:xfrm>
          <a:prstGeom prst="rect">
            <a:avLst/>
          </a:prstGeom>
        </p:spPr>
      </p:pic>
      <p:pic>
        <p:nvPicPr>
          <p:cNvPr id="7" name="Рисунок 6" descr="25559_437773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68" t="31599" b="8497"/>
          <a:stretch>
            <a:fillRect/>
          </a:stretch>
        </p:blipFill>
        <p:spPr>
          <a:xfrm>
            <a:off x="6228184" y="4005064"/>
            <a:ext cx="332573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5194920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Исход битвы в нашу пользу.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59632" y="1988840"/>
            <a:ext cx="5400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Большой морской начальник.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5486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победа</a:t>
            </a:r>
            <a:endParaRPr lang="ru-RU" sz="2400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27584" y="1124744"/>
            <a:ext cx="74740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То, чем солдат думает и из чего он ест.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котелок</a:t>
            </a:r>
            <a:endParaRPr lang="ru-RU" sz="24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115616" y="3645024"/>
            <a:ext cx="45365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Любимая рыба моряков.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420888"/>
            <a:ext cx="198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адмирал 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403648" y="2852936"/>
            <a:ext cx="33695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Военный корабль.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306896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крейсер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157192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 </a:t>
            </a:r>
            <a:r>
              <a:rPr lang="ru-RU" sz="3200" dirty="0" smtClean="0"/>
              <a:t>Морской повар. </a:t>
            </a:r>
            <a:endParaRPr lang="ru-RU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3861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селедка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43711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/>
              <a:t>Боевая машина.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232" y="45091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танк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508518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Кок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805264"/>
            <a:ext cx="5323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Это головной убор танкиста?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Шлем</a:t>
            </a:r>
            <a:endParaRPr lang="ru-RU" sz="2400" b="1" dirty="0"/>
          </a:p>
        </p:txBody>
      </p:sp>
      <p:pic>
        <p:nvPicPr>
          <p:cNvPr id="21" name="Рисунок 20" descr="25559_437773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68" t="31599" b="8497"/>
          <a:stretch>
            <a:fillRect/>
          </a:stretch>
        </p:blipFill>
        <p:spPr>
          <a:xfrm rot="10800000">
            <a:off x="-396552" y="0"/>
            <a:ext cx="2808312" cy="2780928"/>
          </a:xfrm>
          <a:prstGeom prst="rect">
            <a:avLst/>
          </a:prstGeom>
        </p:spPr>
      </p:pic>
      <p:pic>
        <p:nvPicPr>
          <p:cNvPr id="22" name="Рисунок 21" descr="25559_437773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68" t="31599" b="8497"/>
          <a:stretch>
            <a:fillRect/>
          </a:stretch>
        </p:blipFill>
        <p:spPr>
          <a:xfrm>
            <a:off x="6228184" y="4005064"/>
            <a:ext cx="3325738" cy="2852936"/>
          </a:xfrm>
          <a:prstGeom prst="rect">
            <a:avLst/>
          </a:prstGeom>
        </p:spPr>
      </p:pic>
      <p:pic>
        <p:nvPicPr>
          <p:cNvPr id="23" name="Рисунок 22" descr="dcb0d1cc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692696"/>
            <a:ext cx="5621610" cy="5621610"/>
          </a:xfrm>
          <a:prstGeom prst="rect">
            <a:avLst/>
          </a:prstGeom>
        </p:spPr>
      </p:pic>
      <p:pic>
        <p:nvPicPr>
          <p:cNvPr id="24" name="Рисунок 23" descr="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5116016" cy="3724460"/>
          </a:xfrm>
          <a:prstGeom prst="rect">
            <a:avLst/>
          </a:prstGeom>
        </p:spPr>
      </p:pic>
      <p:pic>
        <p:nvPicPr>
          <p:cNvPr id="25" name="Рисунок 24" descr="kartinki24_ru_tanks_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268760"/>
            <a:ext cx="5715000" cy="3571875"/>
          </a:xfrm>
          <a:prstGeom prst="rect">
            <a:avLst/>
          </a:prstGeom>
        </p:spPr>
      </p:pic>
      <p:pic>
        <p:nvPicPr>
          <p:cNvPr id="26" name="Рисунок 25" descr="DSC_6524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1268760"/>
            <a:ext cx="5238750" cy="3714750"/>
          </a:xfrm>
          <a:prstGeom prst="rect">
            <a:avLst/>
          </a:prstGeom>
        </p:spPr>
      </p:pic>
      <p:pic>
        <p:nvPicPr>
          <p:cNvPr id="27" name="Рисунок 26" descr="img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1340768"/>
            <a:ext cx="5709190" cy="379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48</Words>
  <Application>Microsoft Office PowerPoint</Application>
  <PresentationFormat>Экран (4:3)</PresentationFormat>
  <Paragraphs>16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129</cp:revision>
  <dcterms:created xsi:type="dcterms:W3CDTF">2015-02-20T15:26:30Z</dcterms:created>
  <dcterms:modified xsi:type="dcterms:W3CDTF">2015-10-15T18:04:29Z</dcterms:modified>
</cp:coreProperties>
</file>