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6" r:id="rId4"/>
    <p:sldId id="267" r:id="rId5"/>
    <p:sldId id="268" r:id="rId6"/>
    <p:sldId id="269" r:id="rId7"/>
    <p:sldId id="270" r:id="rId8"/>
    <p:sldId id="27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A38C-545D-4C21-AE32-E0BC5D420F9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D399-1569-4B4E-8F56-484F8797D0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A38C-545D-4C21-AE32-E0BC5D420F9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D399-1569-4B4E-8F56-484F8797D0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A38C-545D-4C21-AE32-E0BC5D420F9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D399-1569-4B4E-8F56-484F8797D0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A38C-545D-4C21-AE32-E0BC5D420F9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D399-1569-4B4E-8F56-484F8797D0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A38C-545D-4C21-AE32-E0BC5D420F9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D399-1569-4B4E-8F56-484F8797D0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A38C-545D-4C21-AE32-E0BC5D420F9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D399-1569-4B4E-8F56-484F8797D0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A38C-545D-4C21-AE32-E0BC5D420F9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D399-1569-4B4E-8F56-484F8797D0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A38C-545D-4C21-AE32-E0BC5D420F9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D399-1569-4B4E-8F56-484F8797D0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A38C-545D-4C21-AE32-E0BC5D420F9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D399-1569-4B4E-8F56-484F8797D0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A38C-545D-4C21-AE32-E0BC5D420F9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D399-1569-4B4E-8F56-484F8797D0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A38C-545D-4C21-AE32-E0BC5D420F9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D399-1569-4B4E-8F56-484F8797D0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9A38C-545D-4C21-AE32-E0BC5D420F9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5D399-1569-4B4E-8F56-484F8797D0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77072" y="332656"/>
            <a:ext cx="5266928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Дрожжин Михаил Петрович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01.11.1915 - 01.04.1981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Герой Советского Союза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5976" y="1772816"/>
            <a:ext cx="4330824" cy="4680520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Родился 1 ноября 1915 года в селе Верхняя Тойда ныне Аннинского района Воронежской области в крестьянской семье.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Русский.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1928 году окончил сельскую школу. Работал в колхозе. В 1937-1940 годах находился на действительной военной службе в Красной Армии. Служил в артиллерии, участвовал в советско-финляндской войне 1939-1940 годов в качестве командира орудийного расчёта.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DrozzinMihPet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23528" y="764704"/>
            <a:ext cx="3960440" cy="559303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 descr="Hero_of_the_Soviet_Union_medal.pn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95536" y="836712"/>
            <a:ext cx="585112" cy="1146820"/>
          </a:xfrm>
          <a:prstGeom prst="rect">
            <a:avLst/>
          </a:prstGeom>
        </p:spPr>
      </p:pic>
      <p:pic>
        <p:nvPicPr>
          <p:cNvPr id="8" name="Рисунок 7" descr="25559_43777310.jpg"/>
          <p:cNvPicPr>
            <a:picLocks noChangeAspect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228184" y="4005064"/>
            <a:ext cx="3325738" cy="2852936"/>
          </a:xfrm>
          <a:prstGeom prst="rect">
            <a:avLst/>
          </a:prstGeom>
        </p:spPr>
      </p:pic>
      <p:pic>
        <p:nvPicPr>
          <p:cNvPr id="7" name="Рисунок 6" descr="25559_43777310.jpg"/>
          <p:cNvPicPr>
            <a:picLocks noChangeAspect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rot="10800000">
            <a:off x="-396552" y="0"/>
            <a:ext cx="2808312" cy="27809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25559_43777310.jpg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228184" y="4005064"/>
            <a:ext cx="3325738" cy="2852936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692696"/>
            <a:ext cx="8229600" cy="1252736"/>
          </a:xfrm>
        </p:spPr>
        <p:txBody>
          <a:bodyPr/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действующей армии с мая 1943 года. Сражался на Западном, Белорусском, 2-м и 1-м Белорусском, 3-м и 1-м Прибалтийских, снова 1-м Белорусском фронтах. Четырежды ранен и контужен.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67544" y="177281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 ночь на 17 апреля 1945 года со своим отделением на двух лодках форсировал реку Одер. С ходу ворвавшись во вражескую траншею, гранатами уничтожил расчёты 2 станковых пулемётов. В течение дня его отделение отразило 6 контратак врага. Будучи тяжело ранен, остался в строю и руководил боем до подхода подкрепления.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Указом Президиума Верховного Совета СССР от 31 мая 1945 года за образцовое выполнение задания командования, мужество и героизм, проявленные при форсировании реки Одер, гвардии сержанту Дрожжину Михаилу Петровичу присвоено звание Героя Советского Союза с вручением ордена Ленина и медали «Золотая Звезда» (№ 5256).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 1945 году гвардии старшина М.П.Дрожжин был демобилизован. Жил и работал в Воронеже, затем в родном селе. Скончался 1 апреля 1981 года.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25559_43777310.jpg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rot="10800000">
            <a:off x="-396552" y="0"/>
            <a:ext cx="3024336" cy="27809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oroshilovSemIvan23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39552" y="548680"/>
            <a:ext cx="3960440" cy="583264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Рисунок 7" descr="25559_43777310.jpg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rot="10800000">
            <a:off x="-396552" y="0"/>
            <a:ext cx="2808312" cy="27809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33056" y="332656"/>
            <a:ext cx="5410944" cy="1143000"/>
          </a:xfrm>
        </p:spPr>
        <p:txBody>
          <a:bodyPr>
            <a:noAutofit/>
          </a:bodyPr>
          <a:lstStyle/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Хорошилов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Семён Иванович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20.07.1915 - 21.05.1980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Герой Советского Союза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9992" y="1600200"/>
            <a:ext cx="4186808" cy="52578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командир батальона 446-го стрелкового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Пинского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полка (397-я стрелковая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Сарненская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Краснознаменная ордена Кутузова дивизия, 61-я армия, 1-й Белорусский фронт),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капитан.</a:t>
            </a:r>
          </a:p>
          <a:p>
            <a:pPr algn="just"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Родился 20 июля 1915 года  в селе Островки ныне Аннинского района Воронежской области в крестьянской семье.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Русский. Окончил неполную среднюю школу в районном центре – селе Архангельское. Работал дорожным мастером. Призван в армию в сентябре 1937 года Архангельским райвоенкоматом Воронежской области. Участник похода советских войск в Западную Белоруссию в сентябре 1939 года.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ero_of_the_Soviet_Union_medal.pn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11560" y="692696"/>
            <a:ext cx="621851" cy="1218828"/>
          </a:xfrm>
          <a:prstGeom prst="rect">
            <a:avLst/>
          </a:prstGeom>
        </p:spPr>
      </p:pic>
      <p:pic>
        <p:nvPicPr>
          <p:cNvPr id="7" name="Рисунок 6" descr="25559_43777310.jpg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228184" y="4005064"/>
            <a:ext cx="3325738" cy="28529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53344"/>
            <a:ext cx="8229600" cy="5211960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 время Великой Отечественной  войны в действующей армии с июня 1941 года.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Сражался на Западном, Центральном, Брянском, Воронежском, 1-м Украинском, 1-м Белорусском, 3-м и  1-м Прибалтийских, снова 1-м Белорусском фронтах. В 1943 году окончил курсы усовершенствования офицерского состава. Ранен 5 раз, из них 1 раз – тяжело.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Особо отличился  в ходе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Варшавско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Познанской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наступательной операции  на территории Польши.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14 января по 7 февраля 1945 года в боях по прорыву обороны противника и преследованию его частей на территории Польши и в упорных боях  при вторжении на территорию Германии в границах 1939-го года, командуя головным батальоном в полку, уничтожил и вывел из строя 450 вражеских солдат и офицеров, захватил много пленных и военной техники. За время операции батальон с боями прошел 430 километров, имел незначительные свои потери.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25559_43777310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168" t="31599" b="8497"/>
          <a:stretch>
            <a:fillRect/>
          </a:stretch>
        </p:blipFill>
        <p:spPr>
          <a:xfrm rot="10800000">
            <a:off x="-396552" y="0"/>
            <a:ext cx="2808312" cy="2780928"/>
          </a:xfrm>
          <a:prstGeom prst="rect">
            <a:avLst/>
          </a:prstGeom>
        </p:spPr>
      </p:pic>
      <p:pic>
        <p:nvPicPr>
          <p:cNvPr id="5" name="Рисунок 4" descr="25559_43777310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168" t="31599" b="8497"/>
          <a:stretch>
            <a:fillRect/>
          </a:stretch>
        </p:blipFill>
        <p:spPr>
          <a:xfrm>
            <a:off x="6228184" y="4005064"/>
            <a:ext cx="3325738" cy="28529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5559_43777310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168" t="31599" b="8497"/>
          <a:stretch>
            <a:fillRect/>
          </a:stretch>
        </p:blipFill>
        <p:spPr>
          <a:xfrm rot="10800000">
            <a:off x="-396552" y="0"/>
            <a:ext cx="2808312" cy="2780928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112568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Указом Президиума Верховного Совета СССР от 27 февраля 1945 года за умелое командование подразделением, мужество и героизм, проявленные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Варшавско-Познанской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операции,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Хорошилову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Семёну Ивановичу присвоено звание Героя Советского Союза с вручением ордена Ленина и медали «Золотая Звезда».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После окончания войны продолжал службу в Вооруженных Силах. В 1946 году окончил курсы усовершенствования офицерского состава. С 1948 года  майор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С.И.Xорошилов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в  запасе. Вернулся на родину, трудился заведующим отделом в райисполкоме, старшим инспектором госстраха, в течение 10 лет работал председателем  колхоза имени Ленина и вывел его в лучшее хозяйство района; за трудовые достижения был награжден орденом Ленина.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Скончался 21 мая 1980 года. Похоронен в селе Островки.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Именем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С.И.Xорошилова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названа улица в селе Островки, установлена мемориальная доска (1990), на могиле – памятник.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25559_43777310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168" t="31599" b="8497"/>
          <a:stretch>
            <a:fillRect/>
          </a:stretch>
        </p:blipFill>
        <p:spPr>
          <a:xfrm>
            <a:off x="6228184" y="4005064"/>
            <a:ext cx="3325738" cy="28529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25559_43777310.jpg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rot="10800000">
            <a:off x="-396552" y="0"/>
            <a:ext cx="2808312" cy="2780928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1960" y="1600200"/>
            <a:ext cx="4474840" cy="4853136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– заместитель командира эскадрильи 198-го штурмового Волковысского Краснознамённого авиационного полка (233-я штурмовая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Ярцевская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Краснознамённая авиационная дивизия, 4-я воздушная армия, 2-й Белорусский фронт), 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старший лейтенант. </a:t>
            </a:r>
          </a:p>
          <a:p>
            <a:pPr algn="just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Родился 22 января 1922 года в селе Старая Тойда ныне Аннинского района Воронежской области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 крестьянской семье. Русский. Вырос в Киргизии, жил в городах Кызыл-Кия, Джалал-Абад, Фрунзе (ныне – Бишкек), на руднике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Кок-Янгакский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 Окончил неполную среднюю школу и аэроклуб в городе Фрунзе. Призван в армию 19 июля 1941 года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Кок-Янгакским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РВК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Джалалабадской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области Киргизской ССР. Окончил военную авиационную школу пилотов в городе Чкалов (ныне – Оренбург) в 1943 году. 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Рисунок 3" descr="BabkinMihNik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39552" y="908720"/>
            <a:ext cx="3744416" cy="554461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 descr="Hero_of_the_Soviet_Union_medal.pn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539552" y="980728"/>
            <a:ext cx="695329" cy="1362844"/>
          </a:xfrm>
          <a:prstGeom prst="rect">
            <a:avLst/>
          </a:prstGeom>
        </p:spPr>
      </p:pic>
      <p:pic>
        <p:nvPicPr>
          <p:cNvPr id="7" name="Рисунок 6" descr="25559_43777310.jpg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228184" y="4005064"/>
            <a:ext cx="3325738" cy="285293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80520" y="260648"/>
            <a:ext cx="566348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Бабкин Михаил Николаевич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22.01.1922 - 08.12.1959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Герой Советского Союза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229600" cy="2736304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 время Великой Отечественной войны в действующей армии – с 22 июня 1943 года. Сражался на Воронежском, Степном, Западном, 2-м Белорусском фронтах в 667-м штурмовом авиационном полку 292-й авиационной дивизии, а затем в 198-м штурмовом авиационном полку 233-й штурмовой авиационной дивизии. Летал на штурмовике Ил-2.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429000"/>
            <a:ext cx="8229600" cy="2625155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Указом Президиума Верховного Совета СССР от 18 августа 1945 года за мужество и героизм, проявленные при нанесении штурмовых ударов по противнику, и успешные 145 боевых вылетов старшему лейтенанту Бабкину Михаилу Николаевичу присвоено звание Героя Советского Союза с вручением ордена Ленина и медали «Золотая Звезда» (№ 7993).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25559_43777310.jpg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228184" y="4005064"/>
            <a:ext cx="3325738" cy="2852936"/>
          </a:xfrm>
          <a:prstGeom prst="rect">
            <a:avLst/>
          </a:prstGeom>
        </p:spPr>
      </p:pic>
      <p:pic>
        <p:nvPicPr>
          <p:cNvPr id="5" name="Рисунок 4" descr="25559_43777310.jpg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rot="10800000">
            <a:off x="-396552" y="0"/>
            <a:ext cx="2808312" cy="27809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5559_43777310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168" t="31599" b="8497"/>
          <a:stretch>
            <a:fillRect/>
          </a:stretch>
        </p:blipFill>
        <p:spPr>
          <a:xfrm rot="10800000">
            <a:off x="-396552" y="0"/>
            <a:ext cx="2808312" cy="2780928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 декабря 1959 года майор М.Н.Бабкин погиб в авиационной катастрофе при исполнении служебных обязанностей. Похоронен в городе Борисполь Киевской области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Кнышевом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кладбище. 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Его имя носит школа № 1 в городе Джалал-Абад, на здании школы установлена мемориальная доска.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25559_43777310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168" t="31599" b="8497"/>
          <a:stretch>
            <a:fillRect/>
          </a:stretch>
        </p:blipFill>
        <p:spPr>
          <a:xfrm>
            <a:off x="6228184" y="4005064"/>
            <a:ext cx="3325738" cy="28529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855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Дрожжин Михаил Петрович   01.11.1915 - 01.04.1981  Герой Советского Союза</vt:lpstr>
      <vt:lpstr>Слайд 2</vt:lpstr>
      <vt:lpstr>Хорошилов Семён Иванович   20.07.1915 - 21.05.1980  Герой Советского Союза</vt:lpstr>
      <vt:lpstr>Слайд 4</vt:lpstr>
      <vt:lpstr>Слайд 5</vt:lpstr>
      <vt:lpstr>Бабкин Михаил Николаевич   22.01.1922 - 08.12.1959  Герой Советского Союза</vt:lpstr>
      <vt:lpstr>Во время Великой Отечественной войны в действующей армии – с 22 июня 1943 года. Сражался на Воронежском, Степном, Западном, 2-м Белорусском фронтах в 667-м штурмовом авиационном полку 292-й авиационной дивизии, а затем в 198-м штурмовом авиационном полку 233-й штурмовой авиационной дивизии. Летал на штурмовике Ил-2. 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129</cp:revision>
  <dcterms:created xsi:type="dcterms:W3CDTF">2015-02-20T15:26:30Z</dcterms:created>
  <dcterms:modified xsi:type="dcterms:W3CDTF">2015-10-15T18:02:44Z</dcterms:modified>
</cp:coreProperties>
</file>