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8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A38C-545D-4C21-AE32-E0BC5D420F9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D399-1569-4B4E-8F56-484F8797D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ревёрткин_Семён_Никифорович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95536" y="548680"/>
            <a:ext cx="4131344" cy="57935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644008" y="620688"/>
            <a:ext cx="4104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Семён Никифорович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Перевёрткин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(21 июля 1905 — 17 мая 1961) —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советский военачальник, генерал-полковник (1958).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Герой Советского Союза (1945).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Командир 79-го стрелкового корпуса (май 1944 — май 1946) 3-й ударной армии, воины которого штурмом овладели рейхстагом и 1 мая 1945 года водрузили на нём Знамя Победы.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ero_of_the_Soviet_Union_med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8680"/>
            <a:ext cx="792088" cy="1552492"/>
          </a:xfrm>
          <a:prstGeom prst="rect">
            <a:avLst/>
          </a:prstGeom>
        </p:spPr>
      </p:pic>
      <p:pic>
        <p:nvPicPr>
          <p:cNvPr id="6" name="Рисунок 5" descr="25559_4377731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3864918"/>
            <a:ext cx="3325738" cy="2993082"/>
          </a:xfrm>
          <a:prstGeom prst="rect">
            <a:avLst/>
          </a:prstGeo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3356992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На фронтах Великой Отечественной войны с июня 1941 года. Начальник штаба 220-й мотострелковой дивизии майор С.Н. </a:t>
            </a:r>
            <a:r>
              <a:rPr kumimoji="0" lang="ru-RU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Перевёрткин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 первые дни войны убыл с дивизией на фронт и уже в начале июля 1941 году участвовал в составе 19-й армии Западного фронта в обороне Витебска, дальнейших оборонительных боях на Витебском направлении, в Смоленском оборонительном сражении. Там был контужен, но в госпиталь идти отказался наотрез. Наряду с умелой организацией работы штаба дивизии и планированием боевых операций неоднократно вступал в бой на наиболее опасных и угрожаемых участках во главе подразделений, спасая положение.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20688"/>
            <a:ext cx="6995120" cy="23762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Родился 21 июля 1905 года в селе Анна Воронежской губернии, ныне посёлок городского типа Аннинского района Воронежской области, в крестьянской семье. Русский. Окончил 5 классов церковно-приходской школы в селе Грязи Липецкого уезда Тамбовской губернии в 1916 году, железнодорожную школу в 1918 году. Работал в селе, в том числе в местной комсомольской ячейке.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 Гражданской войны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99695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1937 году окончил Военную академию РККА имени М.В. Фрунзе</a:t>
            </a:r>
          </a:p>
        </p:txBody>
      </p:sp>
      <p:pic>
        <p:nvPicPr>
          <p:cNvPr id="9" name="Рисунок 8" descr="25559_4377731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68" t="31599" b="8497"/>
          <a:stretch>
            <a:fillRect/>
          </a:stretch>
        </p:blipFill>
        <p:spPr>
          <a:xfrm rot="10800000">
            <a:off x="-396552" y="0"/>
            <a:ext cx="3024336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3024336" cy="27809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мая 1944 года - командир 79-го стрелкового корпуса 3-й ударной армии на 2-м Прибалтийском и 1-м Белорусском фронтах. Успешно командовал корпусом в ходе Белорусской, Прибалтийской,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Висло-Одерской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Восточно-Померанской операциях. Генерал-майор (29.07.1944).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88024" y="260648"/>
            <a:ext cx="39604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Погиб при исполнении служебных обязанностей в авиационной катастрофе 17 мая 1961 года (крушение вертолёта МИ-4) вместе с Героем Советского Союза генералом армии В. Я. Колпакчи.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Награды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Медаль «Золотая Звезда» Героя Советского Союза (№ 6734)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Ордена Ленина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Ордена Красного Знамени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Орден Суворова 2-й степени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Орден Кутузова 2-й степени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Орден Богдана Хмельницкого 2-й степени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Орден Красной Звезды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медаль «XX лет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Рабоче-Крестьянской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Красной Армии»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589240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Могила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Перевёрткина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Новодевичьем кладбище Москвы.</a:t>
            </a:r>
          </a:p>
        </p:txBody>
      </p:sp>
      <p:pic>
        <p:nvPicPr>
          <p:cNvPr id="6" name="Рисунок 5" descr="200px-Могила_Героя_Советского_Союза_Семёна_Перевёрткина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5536" y="332656"/>
            <a:ext cx="4209256" cy="5207471"/>
          </a:xfrm>
          <a:prstGeom prst="rect">
            <a:avLst/>
          </a:prstGeom>
        </p:spPr>
      </p:pic>
      <p:pic>
        <p:nvPicPr>
          <p:cNvPr id="7" name="Рисунок 6" descr="25559_43777310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252536" y="0"/>
            <a:ext cx="2592288" cy="2383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332656"/>
            <a:ext cx="4248472" cy="579350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городе Воронеже именем Героя названа улица, установлена мемориальная доска. Также именем Героя названы улицы в городе Усмань Липецкой области и в посёлке городского типа Анна Воронежской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Перевёрткин_Семён_Никифорович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908720"/>
            <a:ext cx="3672408" cy="51499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25559_43777310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28184" y="4005064"/>
            <a:ext cx="3325738" cy="2852936"/>
          </a:xfrm>
          <a:prstGeom prst="rect">
            <a:avLst/>
          </a:prstGeom>
        </p:spPr>
      </p:pic>
      <p:pic>
        <p:nvPicPr>
          <p:cNvPr id="9" name="Рисунок 8" descr="25559_43777310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0800000">
            <a:off x="-396552" y="0"/>
            <a:ext cx="3024336" cy="2780928"/>
          </a:xfrm>
          <a:prstGeom prst="rect">
            <a:avLst/>
          </a:prstGeom>
        </p:spPr>
      </p:pic>
      <p:pic>
        <p:nvPicPr>
          <p:cNvPr id="10" name="Рисунок 9" descr="Hero_of_the_Soviet_Union_medal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63888" y="908720"/>
            <a:ext cx="792088" cy="1552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378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129</cp:revision>
  <dcterms:created xsi:type="dcterms:W3CDTF">2015-02-20T15:26:30Z</dcterms:created>
  <dcterms:modified xsi:type="dcterms:W3CDTF">2015-10-15T18:00:51Z</dcterms:modified>
</cp:coreProperties>
</file>