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60" r:id="rId7"/>
    <p:sldId id="266" r:id="rId8"/>
    <p:sldId id="267" r:id="rId9"/>
    <p:sldId id="268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35A1-ED79-49CA-B279-06284F966C04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AC90-F36F-4FAF-AB94-D259CF24E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Веточка сирени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Муравьёв Егор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1 «б» класса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13 марта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3429000"/>
            <a:ext cx="3970784" cy="1008112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Веточка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продолжала расти. </a:t>
            </a:r>
          </a:p>
        </p:txBody>
      </p:sp>
      <p:pic>
        <p:nvPicPr>
          <p:cNvPr id="8" name="Рисунок 7" descr="13 м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4298207" cy="296950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15 марта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2924944"/>
            <a:ext cx="3682752" cy="2118221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заметил, что некоторые зелёные шарики превратились в цветочки.</a:t>
            </a:r>
            <a:endParaRPr lang="ru-RU" dirty="0"/>
          </a:p>
        </p:txBody>
      </p:sp>
      <p:pic>
        <p:nvPicPr>
          <p:cNvPr id="7" name="Содержимое 5" descr="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88840"/>
            <a:ext cx="3500120" cy="319024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улице ещё снег, холодно.</a:t>
            </a:r>
          </a:p>
          <a:p>
            <a:pPr indent="360000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у нас дома на подоконнике весна.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ирень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176464" cy="43435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4248471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Сирень - это крупный кустарник или деревце до 8 м высотой. Листья у сирени широкояйцевидные, длиной до 12 см, держатся на растении до глубокой осени и опадают зелеными. Цветки душистые, в крупных соцветиях — метелках. Цветки обычно лиловые, разных оттенков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Древнегреческая легенда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Пан»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392488" cy="5112568"/>
          </a:xfrm>
        </p:spPr>
        <p:txBody>
          <a:bodyPr>
            <a:normAutofit fontScale="47500" lnSpcReduction="20000"/>
          </a:bodyPr>
          <a:lstStyle/>
          <a:p>
            <a:pPr indent="457200" algn="just">
              <a:spcBef>
                <a:spcPts val="0"/>
              </a:spcBef>
            </a:pPr>
            <a:r>
              <a:rPr lang="ru-RU" sz="3800" b="0" dirty="0" smtClean="0">
                <a:latin typeface="Times New Roman" pitchFamily="18" charset="0"/>
                <a:cs typeface="Times New Roman" pitchFamily="18" charset="0"/>
              </a:rPr>
              <a:t>Однажды</a:t>
            </a:r>
            <a:r>
              <a:rPr lang="ru-RU" sz="3800" b="0" dirty="0">
                <a:latin typeface="Times New Roman" pitchFamily="18" charset="0"/>
                <a:cs typeface="Times New Roman" pitchFamily="18" charset="0"/>
              </a:rPr>
              <a:t>, гуляя по лесу, бог лесов и полей — Пан, имеющий козлиные ноги, бороду и рога, увидел прекрасную молодую нимфу, нежную вестницу зари, по имени </a:t>
            </a:r>
            <a:r>
              <a:rPr lang="ru-RU" sz="3800" b="0" dirty="0" err="1">
                <a:latin typeface="Times New Roman" pitchFamily="18" charset="0"/>
                <a:cs typeface="Times New Roman" pitchFamily="18" charset="0"/>
              </a:rPr>
              <a:t>Сиринга</a:t>
            </a:r>
            <a:r>
              <a:rPr lang="ru-RU" sz="3800" b="0" dirty="0">
                <a:latin typeface="Times New Roman" pitchFamily="18" charset="0"/>
                <a:cs typeface="Times New Roman" pitchFamily="18" charset="0"/>
              </a:rPr>
              <a:t>. Очарованный ее грацией, изяществом и красотой, Пан захотел заключить девушку в объятия, но, увидев его, она испугалась и стала бежать, куда глаза глядят. Погнался за ней Пан и, когда уже почти догнал ее, она вдруг обернулась прекрасным растением с ароматными цветами. </a:t>
            </a:r>
            <a:endParaRPr lang="ru-RU" sz="38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3800" b="0" dirty="0" smtClean="0">
                <a:latin typeface="Times New Roman" pitchFamily="18" charset="0"/>
                <a:cs typeface="Times New Roman" pitchFamily="18" charset="0"/>
              </a:rPr>
              <a:t>Удрученный</a:t>
            </a:r>
            <a:r>
              <a:rPr lang="ru-RU" sz="3800" b="0" dirty="0">
                <a:latin typeface="Times New Roman" pitchFamily="18" charset="0"/>
                <a:cs typeface="Times New Roman" pitchFamily="18" charset="0"/>
              </a:rPr>
              <a:t>, бог лесов сел рядом с кустом и заплакал. В утешение он срезал с куста веточку и сделал из нее свирель. И с тех пор он ходит по полям и лугам, играя чудесные мелодии на своей свирели, стараясь всем на своем пути делать только добро, а под звук этой чудной свирели забываются все невзгоды. От имени прекрасной </a:t>
            </a:r>
            <a:r>
              <a:rPr lang="ru-RU" sz="3800" b="0" dirty="0" err="1">
                <a:latin typeface="Times New Roman" pitchFamily="18" charset="0"/>
                <a:cs typeface="Times New Roman" pitchFamily="18" charset="0"/>
              </a:rPr>
              <a:t>Сиринги</a:t>
            </a:r>
            <a:r>
              <a:rPr lang="ru-RU" sz="3800" b="0" dirty="0">
                <a:latin typeface="Times New Roman" pitchFamily="18" charset="0"/>
                <a:cs typeface="Times New Roman" pitchFamily="18" charset="0"/>
              </a:rPr>
              <a:t> и происходит латинское название сирени (</a:t>
            </a:r>
            <a:r>
              <a:rPr lang="ru-RU" sz="3800" b="0" dirty="0" err="1">
                <a:latin typeface="Times New Roman" pitchFamily="18" charset="0"/>
                <a:cs typeface="Times New Roman" pitchFamily="18" charset="0"/>
              </a:rPr>
              <a:t>Siringa</a:t>
            </a:r>
            <a:r>
              <a:rPr lang="ru-RU" sz="3800" b="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ирень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936439" cy="3240361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Скандинавская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легенда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ирень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4361" y="2420888"/>
            <a:ext cx="3711377" cy="278353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67944" y="1412776"/>
            <a:ext cx="4617839" cy="4680520"/>
          </a:xfrm>
        </p:spPr>
        <p:txBody>
          <a:bodyPr>
            <a:noAutofit/>
          </a:bodyPr>
          <a:lstStyle/>
          <a:p>
            <a:pPr indent="457200" algn="just">
              <a:lnSpc>
                <a:spcPct val="80000"/>
              </a:lnSpc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Весна согнала с лугов снег и высоко подняла Солнце. Солнце в сопровождении Радуги пошло над землёй.</a:t>
            </a:r>
          </a:p>
          <a:p>
            <a:pPr indent="457200" algn="just">
              <a:lnSpc>
                <a:spcPct val="80000"/>
              </a:lnSpc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Весна стала брать лучи солнца, смешивать с цветами Радуги, и, передвигаясь с юга на север, бросать на землю. И там, куда падали лучи, распускались жёлтые, оранжевые, красные, синие и голубые цветы. </a:t>
            </a:r>
          </a:p>
          <a:p>
            <a:pPr indent="457200" algn="just">
              <a:lnSpc>
                <a:spcPct val="80000"/>
              </a:lnSpc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Когда же весна достигла Севера, у неё остались только лиловые и белые цвета. А внизу лежали Скандинавские страны. Тогда Весна перемешала солнечный луч и лиловый цвет радуги и бросила их на маленькие кустарники, которые покрылись сиреневыми цветами.</a:t>
            </a:r>
          </a:p>
          <a:p>
            <a:pPr indent="457200" algn="just">
              <a:lnSpc>
                <a:spcPct val="80000"/>
              </a:lnSpc>
              <a:spcBef>
                <a:spcPts val="0"/>
              </a:spcBef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Затем у Весны остался один белый цвет. Не пожалела его Весна и щедро рассыпала его на землю, а из него получилась белая сирень.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Мои наблюдения за веточкой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сирени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28 февраля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968552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пошёл гулять с мамой. Когда мы возвращались домой, около дома срезали веточку сирени. На улице было холодно, веточка тоже была холодная.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Дома я поставил веточку в банку с водой на подоконник. Дома тепло. Веточка подумала, что наступила весна, и стала оживать.</a:t>
            </a:r>
          </a:p>
        </p:txBody>
      </p:sp>
      <p:pic>
        <p:nvPicPr>
          <p:cNvPr id="7" name="Содержимое 6" descr="28 февраля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27004" y="1628775"/>
            <a:ext cx="3277817" cy="449738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марта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32857"/>
            <a:ext cx="3538736" cy="3168352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заметил, что почки у веточки набухли, из них появилась зелень. Почки становились всё больше и больше, всё зеленее и зеленее.</a:t>
            </a:r>
          </a:p>
        </p:txBody>
      </p:sp>
      <p:pic>
        <p:nvPicPr>
          <p:cNvPr id="6" name="Содержимое 5" descr="3 март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41775" cy="315524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 марта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8363272" cy="2016223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увидел, что верхние почки на веточке лопнули и из них показались бутончики. Они были похожи на маленькие зелённые шарики.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Нижние почки тоже лопнули. Из них появились маленькие листики.</a:t>
            </a:r>
          </a:p>
        </p:txBody>
      </p:sp>
      <p:pic>
        <p:nvPicPr>
          <p:cNvPr id="6" name="Содержимое 5" descr="6 март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3568" y="3717033"/>
            <a:ext cx="3528392" cy="2758318"/>
          </a:xfrm>
        </p:spPr>
      </p:pic>
      <p:pic>
        <p:nvPicPr>
          <p:cNvPr id="9" name="Рисунок 8" descr="6 марта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672408" cy="275430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 марта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2348880"/>
            <a:ext cx="4040188" cy="295232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Веточка распускалась всё больше и больше. Из верхних почек вырос длинный стебелёк с зелёными горошинами, а из нижних почек – узкие листочки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 март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041775" cy="327682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Веточка сирени</vt:lpstr>
      <vt:lpstr>Сирень</vt:lpstr>
      <vt:lpstr>Древнегреческая легенда  «Сиринга и Пан»</vt:lpstr>
      <vt:lpstr>Скандинавская легенда</vt:lpstr>
      <vt:lpstr>Мои наблюдения за веточкой сирени</vt:lpstr>
      <vt:lpstr>28 февраля</vt:lpstr>
      <vt:lpstr>3 марта</vt:lpstr>
      <vt:lpstr>6 марта</vt:lpstr>
      <vt:lpstr>9 марта</vt:lpstr>
      <vt:lpstr>13 марта</vt:lpstr>
      <vt:lpstr>15 марта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Веточка сирени</dc:title>
  <dc:creator>Сергей</dc:creator>
  <cp:lastModifiedBy>Сергей</cp:lastModifiedBy>
  <cp:revision>14</cp:revision>
  <dcterms:created xsi:type="dcterms:W3CDTF">2012-03-14T12:00:38Z</dcterms:created>
  <dcterms:modified xsi:type="dcterms:W3CDTF">2012-03-28T11:59:16Z</dcterms:modified>
</cp:coreProperties>
</file>