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28" autoAdjust="0"/>
  </p:normalViewPr>
  <p:slideViewPr>
    <p:cSldViewPr>
      <p:cViewPr varScale="1">
        <p:scale>
          <a:sx n="83" d="100"/>
          <a:sy n="83" d="100"/>
        </p:scale>
        <p:origin x="-1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A60C69-F41A-41F6-BB09-981C01D2B6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8F797-BBF1-43E2-B258-35D3EEB69E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88DFD-4F27-4CD4-B64C-2BEE592157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447FCF6-1E5C-4C76-A6BC-21A793ADD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6BE80E43-0CC5-4D53-A425-FA8D7AF7C2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61A31D3-C8CC-40D7-A941-DD9C5BD4A6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6A01C-0197-4EC2-AC7A-046103EBB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81C0A-B722-4072-BEE4-E5AAC63448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3CD9B-3AF7-484E-BD19-FAF69E93C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705DF-85A5-4C7C-A565-C20A4D27A5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B9ED5-1EE6-4591-A041-F8348C59B7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9619B-762E-4F96-A82F-409074795E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7BFB1-F9B4-4FB2-B650-734993A2F1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117B-8CF0-48A9-9730-B749505EF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8738BB-449C-4A51-AA43-9282A34691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42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2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>
                <a:latin typeface="Arial" charset="0"/>
              </a:rPr>
              <a:t>Викторина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400" dirty="0"/>
              <a:t>«Юные защитники природы»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/>
              <a:t>1 класс</a:t>
            </a:r>
            <a:endParaRPr lang="ru-RU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Окружающий мир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2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5400" dirty="0"/>
          </a:p>
        </p:txBody>
      </p:sp>
      <p:pic>
        <p:nvPicPr>
          <p:cNvPr id="5124" name="Picture 4" descr="j02167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09800"/>
            <a:ext cx="260667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Arial" charset="0"/>
              </a:rPr>
              <a:t>Какой из этих грибов съедобен?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4000"/>
              <a:t>А – мухомор;</a:t>
            </a:r>
          </a:p>
          <a:p>
            <a:r>
              <a:rPr lang="ru-RU" sz="4000"/>
              <a:t>Б – бледная поганка;</a:t>
            </a:r>
          </a:p>
          <a:p>
            <a:r>
              <a:rPr lang="ru-RU" sz="4000"/>
              <a:t>В – шампиньон.</a:t>
            </a:r>
          </a:p>
        </p:txBody>
      </p:sp>
      <p:pic>
        <p:nvPicPr>
          <p:cNvPr id="15369" name="Picture 9" descr="лисичка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18075" y="2133600"/>
            <a:ext cx="3927475" cy="334010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latin typeface="Arial" charset="0"/>
              </a:rPr>
              <a:t>Проверь, можно ли тебя назвать защитником природы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209800"/>
            <a:ext cx="8007350" cy="3886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/>
              <a:t>Подсчитай, сколько у тебя  красных фишек: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 </a:t>
            </a:r>
            <a:r>
              <a:rPr lang="ru-RU" sz="2800" b="1"/>
              <a:t>9 – отлично</a:t>
            </a:r>
            <a:r>
              <a:rPr lang="ru-RU" sz="2800"/>
              <a:t>, тебя можно с полным правом назвать юным защитником природы;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 </a:t>
            </a:r>
            <a:r>
              <a:rPr lang="ru-RU" sz="2800" b="1"/>
              <a:t>7 или 8 – это хороший результат</a:t>
            </a:r>
            <a:r>
              <a:rPr lang="ru-RU" sz="2800"/>
              <a:t>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   ты достаточно много знаешь о том, как вести себя в природе;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 фишек </a:t>
            </a:r>
            <a:r>
              <a:rPr lang="ru-RU" sz="2800" b="1"/>
              <a:t>меньше 7-ми</a:t>
            </a:r>
            <a:r>
              <a:rPr lang="ru-RU" sz="2800"/>
              <a:t> – тебе надо постараться как можно больше узнать о природе и её обитателях, твоих знаний явно недостаточно.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>
                <a:latin typeface="Arial" charset="0"/>
              </a:rPr>
              <a:t>Информационные ресурсы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/>
              <a:t>Бурский О.В., Вахрушев А.А., Раутиан А.С. Мир и человек. Мир глазами человека. Учебник для 1 класса четырёхлетней начальной школы.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   – М.: Дрофа, 2002. (вопросы викторины)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ru-RU" sz="2400"/>
              <a:t>Единая коллекция Цифровых Образовательных Ресурсов (фотоиллюстрации)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ru-RU" sz="2400"/>
              <a:t>Коллекции </a:t>
            </a:r>
            <a:r>
              <a:rPr lang="en-US" sz="2400"/>
              <a:t>Microsoft Office</a:t>
            </a:r>
            <a:r>
              <a:rPr lang="ru-RU" sz="2400"/>
              <a:t> (картинки)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chemeClr val="hlink"/>
                </a:solidFill>
              </a:rPr>
              <a:t>4</a:t>
            </a:r>
            <a:r>
              <a:rPr lang="ru-RU" sz="2400"/>
              <a:t>.   Учебное электронное издание «Экология». – Московский Государственный институт электроники и математики, 2004. (фотоиллюстрации)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Какой цветок зацветает раньше?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8007350" cy="20240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400"/>
              <a:t>А – клевер;</a:t>
            </a:r>
          </a:p>
          <a:p>
            <a:pPr>
              <a:lnSpc>
                <a:spcPct val="80000"/>
              </a:lnSpc>
            </a:pPr>
            <a:r>
              <a:rPr lang="ru-RU" sz="4400"/>
              <a:t>   Б – подснежник;</a:t>
            </a:r>
          </a:p>
          <a:p>
            <a:pPr>
              <a:lnSpc>
                <a:spcPct val="80000"/>
              </a:lnSpc>
            </a:pPr>
            <a:r>
              <a:rPr lang="ru-RU" sz="4400"/>
              <a:t>      В – одуванчик.</a:t>
            </a:r>
          </a:p>
        </p:txBody>
      </p:sp>
      <p:pic>
        <p:nvPicPr>
          <p:cNvPr id="7174" name="Picture 6" descr="кислица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10200" y="4343400"/>
            <a:ext cx="2692400" cy="201930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>
                <a:latin typeface="Arial" charset="0"/>
              </a:rPr>
              <a:t>Можно ли рвать такие цветы, </a:t>
            </a:r>
            <a:br>
              <a:rPr lang="ru-RU" sz="3200">
                <a:latin typeface="Arial" charset="0"/>
              </a:rPr>
            </a:br>
            <a:r>
              <a:rPr lang="ru-RU" sz="3200">
                <a:latin typeface="Arial" charset="0"/>
              </a:rPr>
              <a:t>как ландыш, кувшинка, венерин башмачок?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4400"/>
          </a:p>
          <a:p>
            <a:r>
              <a:rPr lang="ru-RU" sz="4400"/>
              <a:t>А –да, чтобы узнать, </a:t>
            </a:r>
          </a:p>
          <a:p>
            <a:pPr>
              <a:buFont typeface="Wingdings" pitchFamily="2" charset="2"/>
              <a:buNone/>
            </a:pPr>
            <a:r>
              <a:rPr lang="ru-RU" sz="4400"/>
              <a:t>       как они называются;</a:t>
            </a:r>
          </a:p>
          <a:p>
            <a:r>
              <a:rPr lang="ru-RU" sz="4400"/>
              <a:t>Б – нет, может, они редкие;</a:t>
            </a:r>
          </a:p>
          <a:p>
            <a:r>
              <a:rPr lang="ru-RU" sz="4400"/>
              <a:t>В – да, они такие красивые.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Где взять дрова для костра?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 – набрать сухого валежника;</a:t>
            </a:r>
          </a:p>
          <a:p>
            <a:r>
              <a:rPr lang="ru-RU"/>
              <a:t>Б – наломать еловых веток;</a:t>
            </a:r>
          </a:p>
          <a:p>
            <a:r>
              <a:rPr lang="ru-RU"/>
              <a:t>В – обломать молодые деревца.</a:t>
            </a:r>
          </a:p>
          <a:p>
            <a:pPr algn="ctr"/>
            <a:endParaRPr lang="ru-RU"/>
          </a:p>
        </p:txBody>
      </p:sp>
      <p:pic>
        <p:nvPicPr>
          <p:cNvPr id="9220" name="Picture 4" descr="j02988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962400"/>
            <a:ext cx="32004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Куда деть пустую консервную банку?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 – бросить в костёр;</a:t>
            </a:r>
          </a:p>
          <a:p>
            <a:r>
              <a:rPr lang="ru-RU"/>
              <a:t>Б – бросить в кусты;</a:t>
            </a:r>
          </a:p>
          <a:p>
            <a:r>
              <a:rPr lang="ru-RU"/>
              <a:t>В – унести с собой и </a:t>
            </a:r>
          </a:p>
          <a:p>
            <a:pPr>
              <a:buFont typeface="Wingdings" pitchFamily="2" charset="2"/>
              <a:buNone/>
            </a:pPr>
            <a:r>
              <a:rPr lang="ru-RU"/>
              <a:t>выкинуть </a:t>
            </a:r>
          </a:p>
          <a:p>
            <a:pPr>
              <a:buFont typeface="Wingdings" pitchFamily="2" charset="2"/>
              <a:buNone/>
            </a:pPr>
            <a:r>
              <a:rPr lang="ru-RU"/>
              <a:t>в мусорный бак.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276600"/>
            <a:ext cx="2209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Что будет, если разорить муравейник?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1905000"/>
            <a:ext cx="3929063" cy="4191000"/>
          </a:xfrm>
        </p:spPr>
      </p:pic>
      <p:sp>
        <p:nvSpPr>
          <p:cNvPr id="1126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r>
              <a:rPr lang="ru-RU" sz="2800"/>
              <a:t>А – ничего не будет: муравьи его опять построят;</a:t>
            </a:r>
          </a:p>
          <a:p>
            <a:r>
              <a:rPr lang="ru-RU" sz="2800"/>
              <a:t>Б – некому будет кусаться;</a:t>
            </a:r>
          </a:p>
          <a:p>
            <a:r>
              <a:rPr lang="ru-RU" sz="2800"/>
              <a:t>В – деревьям и животным станет хуже.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Зачем в лесу комары?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 – ни к чему;</a:t>
            </a:r>
          </a:p>
          <a:p>
            <a:r>
              <a:rPr lang="ru-RU"/>
              <a:t>Б – чтобы люди меньше в лес ходили;</a:t>
            </a:r>
          </a:p>
          <a:p>
            <a:r>
              <a:rPr lang="ru-RU"/>
              <a:t>В – в природе нет ничего лишнего.</a:t>
            </a:r>
          </a:p>
          <a:p>
            <a:pPr algn="ctr">
              <a:buFont typeface="Wingdings" pitchFamily="2" charset="2"/>
              <a:buNone/>
            </a:pPr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10000"/>
            <a:ext cx="373380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Что делать, если ты нашёл птичье гнездо?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r>
              <a:rPr lang="ru-RU" sz="2800"/>
              <a:t>А – подойти поближе и внимательно рассмотреть;</a:t>
            </a:r>
          </a:p>
          <a:p>
            <a:r>
              <a:rPr lang="ru-RU" sz="2800"/>
              <a:t>Б – уйти как можно быстрее;</a:t>
            </a:r>
          </a:p>
          <a:p>
            <a:r>
              <a:rPr lang="ru-RU" sz="2800"/>
              <a:t>В – попрыгать, покричать и уйти.</a:t>
            </a:r>
          </a:p>
        </p:txBody>
      </p:sp>
      <p:pic>
        <p:nvPicPr>
          <p:cNvPr id="13318" name="Picture 6" descr="птица на гнезде ремез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18075" y="2263775"/>
            <a:ext cx="3927475" cy="347345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>
                <a:latin typeface="Arial" charset="0"/>
              </a:rPr>
              <a:t>Что делать, если ты нашёл птенца?</a:t>
            </a:r>
          </a:p>
        </p:txBody>
      </p:sp>
      <p:sp>
        <p:nvSpPr>
          <p:cNvPr id="1434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А – посадить обратно в гнездо;</a:t>
            </a:r>
          </a:p>
          <a:p>
            <a:r>
              <a:rPr lang="ru-RU"/>
              <a:t>Б – взять домой и вскормить;</a:t>
            </a:r>
          </a:p>
          <a:p>
            <a:r>
              <a:rPr lang="ru-RU"/>
              <a:t>В – не вмешиваться, не трогать.</a:t>
            </a:r>
          </a:p>
        </p:txBody>
      </p:sp>
      <p:pic>
        <p:nvPicPr>
          <p:cNvPr id="14345" name="Picture 9" descr="зелёный дятел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689225"/>
            <a:ext cx="3927475" cy="2620963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143</TotalTime>
  <Words>409</Words>
  <Application>Microsoft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Трава</vt:lpstr>
      <vt:lpstr>Викторина</vt:lpstr>
      <vt:lpstr>Какой цветок зацветает раньше?</vt:lpstr>
      <vt:lpstr>Можно ли рвать такие цветы,  как ландыш, кувшинка, венерин башмачок?</vt:lpstr>
      <vt:lpstr>Где взять дрова для костра?</vt:lpstr>
      <vt:lpstr>Куда деть пустую консервную банку?</vt:lpstr>
      <vt:lpstr>Что будет, если разорить муравейник?</vt:lpstr>
      <vt:lpstr>Зачем в лесу комары?</vt:lpstr>
      <vt:lpstr>Что делать, если ты нашёл птичье гнездо?</vt:lpstr>
      <vt:lpstr>Что делать, если ты нашёл птенца?</vt:lpstr>
      <vt:lpstr>Какой из этих грибов съедобен?</vt:lpstr>
      <vt:lpstr>Проверь, можно ли тебя назвать защитником природы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15</cp:revision>
  <cp:lastPrinted>1601-01-01T00:00:00Z</cp:lastPrinted>
  <dcterms:created xsi:type="dcterms:W3CDTF">1601-01-01T00:00:00Z</dcterms:created>
  <dcterms:modified xsi:type="dcterms:W3CDTF">2008-04-11T01:59:39Z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