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AC86E-EF98-4274-950B-C96ECEDFDB66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A5747-010F-412F-A286-8E29B87F6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1"/>
            <a:ext cx="7886728" cy="302897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Развивающие игры и упражнения,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тренинговыми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элементами,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начальных классов.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СОШ № 8 г.Кызыла.</a:t>
            </a:r>
          </a:p>
          <a:p>
            <a:pPr algn="r"/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algn="r"/>
            <a:r>
              <a:rPr lang="ru-RU" sz="28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ачальных классов:</a:t>
            </a:r>
          </a:p>
          <a:p>
            <a:pPr algn="r"/>
            <a:r>
              <a:rPr lang="ru-RU" sz="2800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Ондар</a:t>
            </a:r>
            <a:r>
              <a:rPr lang="ru-RU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Ч.Б.</a:t>
            </a:r>
            <a:endParaRPr lang="ru-RU" sz="28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Развитие сотрудничества, понимания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и уважения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Снятие состояния эмоционального дискомфорта.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форм конструктивного взаимодействия и общения.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внимания и наблюдательности.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«Настроение – цвет»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219026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428735"/>
            <a:ext cx="7929618" cy="52149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«Ранжирование»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команде учителя, дети должны встать по числу пуговиц на одежде;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по ширине улыбки;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по размеру обуви;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по длине волос и т.д.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«Коллективный счёт»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стоят в кругу, опустив головы вниз и не глядя друг на друга, называть по порядку  числа натурального ряда, стараясь добраться до самого большого, не совершив ошибок. С условием: запрещается договариваться; числа не должны повторяться; считать не по кругу (нельзя называть число, если предыдущее произнёс сосед слева или справа)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«Дракон кусает хвост»,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Согур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аза» -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обсуждение с детьми, национальных игр.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ru-RU" dirty="0" smtClean="0"/>
              <a:t>Дети выстраиваются в одну линию, первый будет голова дракона, а самый последний хвост(голова пытается кусать хвостик).</a:t>
            </a:r>
          </a:p>
          <a:p>
            <a:r>
              <a:rPr lang="ru-RU" dirty="0" smtClean="0"/>
              <a:t>Выстраиваются в одну линию: </a:t>
            </a:r>
            <a:r>
              <a:rPr lang="ru-RU" dirty="0" err="1" smtClean="0"/>
              <a:t>отличие,один</a:t>
            </a:r>
            <a:r>
              <a:rPr lang="ru-RU" dirty="0" smtClean="0"/>
              <a:t> из детей будет «</a:t>
            </a:r>
            <a:r>
              <a:rPr lang="ru-RU" dirty="0" err="1" smtClean="0"/>
              <a:t>согур</a:t>
            </a:r>
            <a:r>
              <a:rPr lang="ru-RU" dirty="0" smtClean="0"/>
              <a:t> аза», и он пытается поймать самого маленького.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Упражнение: «Надувная кукла»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снимает напряжение и на тренировку мышечного расслабления)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05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в роли  «насоса»: и делает движения руками, имитирующие работу с насосом, и издает характерные звуки. Дети сидят расслабленно, голова опущена, руки вяло висят вдоль тела. С каждым движением «насоса» «резиновые куклы» начинают «надуваться». Распрямляются, поднимают голову. Через несколько секунд учитель «выдергивает затычку» у «куклы», и игроки с шипением расслабляются.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Завершение.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Настроение – цвет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Обсуждение: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из заданий особенно понравилось?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было труднее всего выполнить? Почему?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нового узнали ученики на занятии?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</TotalTime>
  <Words>305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Развивающие игры и упражнения,  с тренинговыми элементами, начальных классов.</vt:lpstr>
      <vt:lpstr>Цель:</vt:lpstr>
      <vt:lpstr>Задачи</vt:lpstr>
      <vt:lpstr>«Настроение – цвет»</vt:lpstr>
      <vt:lpstr>Игра «Ранжирование»</vt:lpstr>
      <vt:lpstr>Игра «Коллективный счёт»</vt:lpstr>
      <vt:lpstr>Игра «Дракон кусает хвост», или «Согур аза» - обсуждение с детьми, национальных игр.</vt:lpstr>
      <vt:lpstr>Упражнение: «Надувная кукла» (снимает напряжение и на тренировку мышечного расслабления)</vt:lpstr>
      <vt:lpstr>Завершение.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 pc</dc:creator>
  <cp:lastModifiedBy>Admin</cp:lastModifiedBy>
  <cp:revision>31</cp:revision>
  <dcterms:created xsi:type="dcterms:W3CDTF">2015-02-19T06:01:41Z</dcterms:created>
  <dcterms:modified xsi:type="dcterms:W3CDTF">2015-02-24T05:12:24Z</dcterms:modified>
</cp:coreProperties>
</file>