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5119C-401E-4EFA-984D-D15D3EBF7C1F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797E7-B890-4423-ADC2-FBA02F4CAE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5119C-401E-4EFA-984D-D15D3EBF7C1F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797E7-B890-4423-ADC2-FBA02F4CAE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5119C-401E-4EFA-984D-D15D3EBF7C1F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797E7-B890-4423-ADC2-FBA02F4CAE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5119C-401E-4EFA-984D-D15D3EBF7C1F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797E7-B890-4423-ADC2-FBA02F4CAE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5119C-401E-4EFA-984D-D15D3EBF7C1F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797E7-B890-4423-ADC2-FBA02F4CAE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5119C-401E-4EFA-984D-D15D3EBF7C1F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797E7-B890-4423-ADC2-FBA02F4CAE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5119C-401E-4EFA-984D-D15D3EBF7C1F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797E7-B890-4423-ADC2-FBA02F4CAE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5119C-401E-4EFA-984D-D15D3EBF7C1F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797E7-B890-4423-ADC2-FBA02F4CAE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5119C-401E-4EFA-984D-D15D3EBF7C1F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797E7-B890-4423-ADC2-FBA02F4CAE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5119C-401E-4EFA-984D-D15D3EBF7C1F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797E7-B890-4423-ADC2-FBA02F4CAE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5119C-401E-4EFA-984D-D15D3EBF7C1F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797E7-B890-4423-ADC2-FBA02F4CAE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5119C-401E-4EFA-984D-D15D3EBF7C1F}" type="datetimeFigureOut">
              <a:rPr lang="ru-RU" smtClean="0"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797E7-B890-4423-ADC2-FBA02F4CAE4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7"/>
            <a:ext cx="7772400" cy="792088"/>
          </a:xfrm>
        </p:spPr>
        <p:txBody>
          <a:bodyPr>
            <a:noAutofit/>
          </a:bodyPr>
          <a:lstStyle/>
          <a:p>
            <a:r>
              <a:rPr lang="ru-RU" sz="5400" b="1" i="1" dirty="0" smtClean="0">
                <a:solidFill>
                  <a:srgbClr val="FF0000"/>
                </a:solidFill>
              </a:rPr>
              <a:t>17 января - День детских изобретений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http://slovomame.ru/file/image/11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844824"/>
            <a:ext cx="7200800" cy="479684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8674" name="Picture 2" descr="http://nakatim.com/wp-content/uploads/kidinventorsday.gif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9081" r="9081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1796752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latin typeface="Book Antiqua" pitchFamily="18" charset="0"/>
              </a:rPr>
              <a:t/>
            </a:r>
            <a:br>
              <a:rPr lang="ru-RU" sz="4000" dirty="0" smtClean="0">
                <a:latin typeface="Book Antiqua" pitchFamily="18" charset="0"/>
              </a:rPr>
            </a:br>
            <a:r>
              <a:rPr lang="ru-RU" sz="4000" dirty="0">
                <a:latin typeface="Book Antiqua" pitchFamily="18" charset="0"/>
              </a:rPr>
              <a:t/>
            </a:r>
            <a:br>
              <a:rPr lang="ru-RU" sz="4000" dirty="0">
                <a:latin typeface="Book Antiqua" pitchFamily="18" charset="0"/>
              </a:rPr>
            </a:br>
            <a:r>
              <a:rPr lang="ru-RU" sz="4000" dirty="0" smtClean="0">
                <a:latin typeface="Book Antiqua" pitchFamily="18" charset="0"/>
              </a:rPr>
              <a:t/>
            </a:r>
            <a:br>
              <a:rPr lang="ru-RU" sz="4000" dirty="0" smtClean="0">
                <a:latin typeface="Book Antiqua" pitchFamily="18" charset="0"/>
              </a:rPr>
            </a:br>
            <a:r>
              <a:rPr lang="ru-RU" sz="4000" dirty="0">
                <a:latin typeface="Book Antiqua" pitchFamily="18" charset="0"/>
              </a:rPr>
              <a:t/>
            </a:r>
            <a:br>
              <a:rPr lang="ru-RU" sz="4000" dirty="0">
                <a:latin typeface="Book Antiqua" pitchFamily="18" charset="0"/>
              </a:rPr>
            </a:br>
            <a:r>
              <a:rPr lang="ru-RU" sz="4000" dirty="0" smtClean="0">
                <a:latin typeface="Book Antiqua" pitchFamily="18" charset="0"/>
              </a:rPr>
              <a:t/>
            </a:r>
            <a:br>
              <a:rPr lang="ru-RU" sz="4000" dirty="0" smtClean="0">
                <a:latin typeface="Book Antiqua" pitchFamily="18" charset="0"/>
              </a:rPr>
            </a:br>
            <a:r>
              <a:rPr lang="ru-RU" sz="4000" dirty="0" smtClean="0">
                <a:latin typeface="Book Antiqua" pitchFamily="18" charset="0"/>
              </a:rPr>
              <a:t/>
            </a:r>
            <a:br>
              <a:rPr lang="ru-RU" sz="4000" dirty="0" smtClean="0">
                <a:latin typeface="Book Antiqua" pitchFamily="18" charset="0"/>
              </a:rPr>
            </a:br>
            <a:r>
              <a:rPr lang="ru-RU" sz="4000" dirty="0">
                <a:latin typeface="Book Antiqua" pitchFamily="18" charset="0"/>
              </a:rPr>
              <a:t/>
            </a:r>
            <a:br>
              <a:rPr lang="ru-RU" sz="4000" dirty="0">
                <a:latin typeface="Book Antiqua" pitchFamily="18" charset="0"/>
              </a:rPr>
            </a:br>
            <a:r>
              <a:rPr lang="ru-RU" sz="4000" dirty="0" err="1" smtClean="0">
                <a:latin typeface="Book Antiqua" pitchFamily="18" charset="0"/>
              </a:rPr>
              <a:t>Бенджамин</a:t>
            </a:r>
            <a:r>
              <a:rPr lang="ru-RU" sz="4000" dirty="0" smtClean="0">
                <a:latin typeface="Book Antiqua" pitchFamily="18" charset="0"/>
              </a:rPr>
              <a:t> Франклин</a:t>
            </a:r>
            <a:endParaRPr lang="ru-RU" sz="4000" dirty="0">
              <a:latin typeface="Book Antiqua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6126480"/>
            <a:ext cx="54864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29700" name="Picture 4" descr="http://i77.photobucket.com/albums/j60/bluinkalchemist/477px-Benjamin_Franklin_1767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20187" b="20187"/>
          <a:stretch>
            <a:fillRect/>
          </a:stretch>
        </p:blipFill>
        <p:spPr bwMode="auto">
          <a:xfrm>
            <a:off x="1187624" y="159277"/>
            <a:ext cx="6912768" cy="518457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24" name="Picture 4" descr="http://www.moto-extreme.ru/upload/iblock/724/72490f419b7f3140d5b72f7f52fc1060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82" name="Picture 2" descr="http://www.chitaigorod.ru/upload/medialibrary/113/113e32e2f611eafdd79293ecc6091286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2709" b="2709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1506" name="Picture 2" descr="http://andrewgrieco.edublogs.org/files/2012/05/popsicle-mjcstr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5772" r="5772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2530" name="Picture 2" descr="http://im1-tub-ru.yandex.net/i?id=405286607-10-72&amp;n=21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5556" r="5556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3554" name="Picture 2" descr="http://im3-tub-ru.yandex.net/i?id=259805208-46-72&amp;n=21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8750" b="18750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4578" name="Picture 2" descr="http://www.kp.ru/f/4/image/80/35/753580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5602" name="Picture 2" descr="http://im3-tub-ru.yandex.net/i?id=3269265-01-16f-84425&amp;n=21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2750" b="2750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6626" name="Picture 2" descr="http://im2-tub-ru.yandex.net/i?id=472695417-44-72&amp;n=21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4338" r="4338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7652" name="Picture 4" descr="http://www.news7i.ru/userfiles/article/norm_ns54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2500" b="12500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6</Words>
  <Application>Microsoft Office PowerPoint</Application>
  <PresentationFormat>Экран (4:3)</PresentationFormat>
  <Paragraphs>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17 января - День детских изобретений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       Бенджамин Франклин</vt:lpstr>
      <vt:lpstr>Слайд 12</vt:lpstr>
    </vt:vector>
  </TitlesOfParts>
  <Company>school1203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17 января - День детских изобретений</dc:title>
  <dc:creator>school1203</dc:creator>
  <cp:lastModifiedBy>school1203</cp:lastModifiedBy>
  <cp:revision>11</cp:revision>
  <dcterms:created xsi:type="dcterms:W3CDTF">2014-01-16T13:09:47Z</dcterms:created>
  <dcterms:modified xsi:type="dcterms:W3CDTF">2014-01-16T14:55:37Z</dcterms:modified>
</cp:coreProperties>
</file>