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319" r:id="rId2"/>
    <p:sldId id="257" r:id="rId3"/>
    <p:sldId id="324" r:id="rId4"/>
    <p:sldId id="332" r:id="rId5"/>
    <p:sldId id="331" r:id="rId6"/>
    <p:sldId id="330" r:id="rId7"/>
    <p:sldId id="329" r:id="rId8"/>
    <p:sldId id="290" r:id="rId9"/>
    <p:sldId id="336" r:id="rId10"/>
    <p:sldId id="335" r:id="rId11"/>
    <p:sldId id="334" r:id="rId12"/>
    <p:sldId id="333" r:id="rId13"/>
    <p:sldId id="296" r:id="rId14"/>
    <p:sldId id="341" r:id="rId15"/>
    <p:sldId id="344" r:id="rId16"/>
    <p:sldId id="343" r:id="rId17"/>
    <p:sldId id="342" r:id="rId18"/>
    <p:sldId id="295" r:id="rId19"/>
    <p:sldId id="340" r:id="rId20"/>
    <p:sldId id="339" r:id="rId21"/>
    <p:sldId id="338" r:id="rId22"/>
    <p:sldId id="337" r:id="rId23"/>
    <p:sldId id="297" r:id="rId24"/>
    <p:sldId id="348" r:id="rId25"/>
    <p:sldId id="347" r:id="rId26"/>
    <p:sldId id="346" r:id="rId27"/>
    <p:sldId id="345" r:id="rId28"/>
    <p:sldId id="322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A5100"/>
    <a:srgbClr val="BEAA12"/>
    <a:srgbClr val="007635"/>
    <a:srgbClr val="264B96"/>
    <a:srgbClr val="70578F"/>
    <a:srgbClr val="FFA3A3"/>
    <a:srgbClr val="1E3C78"/>
    <a:srgbClr val="33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15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D92C68-0BA9-466F-A2A3-EB3FBB1D9B30}" type="datetimeFigureOut">
              <a:rPr lang="ru-RU" smtClean="0"/>
              <a:t>20.10.2015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FCDCDD-67A1-46FF-9990-AED9016F07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53597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dirty="0" smtClean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/>
            <a:fld id="{63F12487-6E5C-4DE8-99B2-9AD0B7F1266C}" type="slidenum">
              <a:rPr lang="ru-RU"/>
              <a:pPr eaLnBrk="1" hangingPunct="1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62605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10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22498677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11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29144653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12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3932265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13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17078398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14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186217117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15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263471313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16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163583388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17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35107624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18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28581115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19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25737724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/>
            <a:fld id="{C41EC311-278C-4822-AF51-E67CCE3CFCDE}" type="slidenum">
              <a:rPr lang="ru-RU"/>
              <a:pPr eaLnBrk="1" hangingPunct="1"/>
              <a:t>2</a:t>
            </a:fld>
            <a:endParaRPr lang="ru-RU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29721059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20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17228565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21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394362472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22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29675212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23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309979813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24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34632853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25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74118319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26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61524092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27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62655269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/>
            <a:fld id="{C41EC311-278C-4822-AF51-E67CCE3CFCDE}" type="slidenum">
              <a:rPr lang="ru-RU"/>
              <a:pPr eaLnBrk="1" hangingPunct="1"/>
              <a:t>28</a:t>
            </a:fld>
            <a:endParaRPr lang="ru-RU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6418419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3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14945034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4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26729567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5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16078159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6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4098803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7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4710415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8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4857153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9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13778001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13" Type="http://schemas.microsoft.com/office/2007/relationships/hdphoto" Target="../media/hdphoto1.wdp"/><Relationship Id="rId3" Type="http://schemas.openxmlformats.org/officeDocument/2006/relationships/image" Target="../media/image1.jpg"/><Relationship Id="rId7" Type="http://schemas.openxmlformats.org/officeDocument/2006/relationships/image" Target="../media/image5.png"/><Relationship Id="rId12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gif"/><Relationship Id="rId11" Type="http://schemas.openxmlformats.org/officeDocument/2006/relationships/image" Target="../media/image7.png"/><Relationship Id="rId5" Type="http://schemas.openxmlformats.org/officeDocument/2006/relationships/image" Target="../media/image3.gif"/><Relationship Id="rId10" Type="http://schemas.openxmlformats.org/officeDocument/2006/relationships/slide" Target="slide28.xml"/><Relationship Id="rId4" Type="http://schemas.openxmlformats.org/officeDocument/2006/relationships/image" Target="../media/image2.gif"/><Relationship Id="rId9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7.jp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microsoft.com/office/2007/relationships/hdphoto" Target="../media/hdphoto3.wdp"/><Relationship Id="rId5" Type="http://schemas.openxmlformats.org/officeDocument/2006/relationships/image" Target="../media/image14.png"/><Relationship Id="rId4" Type="http://schemas.openxmlformats.org/officeDocument/2006/relationships/slide" Target="slide2.xml"/><Relationship Id="rId9" Type="http://schemas.microsoft.com/office/2007/relationships/hdphoto" Target="../media/hdphoto4.wdp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7.jp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microsoft.com/office/2007/relationships/hdphoto" Target="../media/hdphoto3.wdp"/><Relationship Id="rId5" Type="http://schemas.openxmlformats.org/officeDocument/2006/relationships/image" Target="../media/image14.png"/><Relationship Id="rId4" Type="http://schemas.openxmlformats.org/officeDocument/2006/relationships/slide" Target="slide2.xml"/><Relationship Id="rId9" Type="http://schemas.microsoft.com/office/2007/relationships/hdphoto" Target="../media/hdphoto4.wdp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7.jp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microsoft.com/office/2007/relationships/hdphoto" Target="../media/hdphoto3.wdp"/><Relationship Id="rId5" Type="http://schemas.openxmlformats.org/officeDocument/2006/relationships/image" Target="../media/image14.png"/><Relationship Id="rId4" Type="http://schemas.openxmlformats.org/officeDocument/2006/relationships/slide" Target="slide2.xml"/><Relationship Id="rId9" Type="http://schemas.microsoft.com/office/2007/relationships/hdphoto" Target="../media/hdphoto4.wdp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8.jp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microsoft.com/office/2007/relationships/hdphoto" Target="../media/hdphoto3.wdp"/><Relationship Id="rId5" Type="http://schemas.openxmlformats.org/officeDocument/2006/relationships/image" Target="../media/image14.png"/><Relationship Id="rId4" Type="http://schemas.openxmlformats.org/officeDocument/2006/relationships/slide" Target="slide2.xml"/><Relationship Id="rId9" Type="http://schemas.microsoft.com/office/2007/relationships/hdphoto" Target="../media/hdphoto4.wdp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8.jp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microsoft.com/office/2007/relationships/hdphoto" Target="../media/hdphoto3.wdp"/><Relationship Id="rId5" Type="http://schemas.openxmlformats.org/officeDocument/2006/relationships/image" Target="../media/image14.png"/><Relationship Id="rId4" Type="http://schemas.openxmlformats.org/officeDocument/2006/relationships/slide" Target="slide2.xml"/><Relationship Id="rId9" Type="http://schemas.microsoft.com/office/2007/relationships/hdphoto" Target="../media/hdphoto4.wdp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8.jp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microsoft.com/office/2007/relationships/hdphoto" Target="../media/hdphoto3.wdp"/><Relationship Id="rId5" Type="http://schemas.openxmlformats.org/officeDocument/2006/relationships/image" Target="../media/image14.png"/><Relationship Id="rId4" Type="http://schemas.openxmlformats.org/officeDocument/2006/relationships/slide" Target="slide2.xml"/><Relationship Id="rId9" Type="http://schemas.microsoft.com/office/2007/relationships/hdphoto" Target="../media/hdphoto4.wdp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8.jp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microsoft.com/office/2007/relationships/hdphoto" Target="../media/hdphoto3.wdp"/><Relationship Id="rId5" Type="http://schemas.openxmlformats.org/officeDocument/2006/relationships/image" Target="../media/image14.png"/><Relationship Id="rId4" Type="http://schemas.openxmlformats.org/officeDocument/2006/relationships/slide" Target="slide2.xml"/><Relationship Id="rId9" Type="http://schemas.microsoft.com/office/2007/relationships/hdphoto" Target="../media/hdphoto4.wdp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8.jp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microsoft.com/office/2007/relationships/hdphoto" Target="../media/hdphoto3.wdp"/><Relationship Id="rId5" Type="http://schemas.openxmlformats.org/officeDocument/2006/relationships/image" Target="../media/image14.png"/><Relationship Id="rId4" Type="http://schemas.openxmlformats.org/officeDocument/2006/relationships/slide" Target="slide2.xml"/><Relationship Id="rId9" Type="http://schemas.microsoft.com/office/2007/relationships/hdphoto" Target="../media/hdphoto4.wdp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9.jpeg"/><Relationship Id="rId7" Type="http://schemas.microsoft.com/office/2007/relationships/hdphoto" Target="../media/hdphoto3.wdp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11" Type="http://schemas.openxmlformats.org/officeDocument/2006/relationships/image" Target="../media/image20.png"/><Relationship Id="rId5" Type="http://schemas.openxmlformats.org/officeDocument/2006/relationships/slide" Target="slide2.xml"/><Relationship Id="rId10" Type="http://schemas.microsoft.com/office/2007/relationships/hdphoto" Target="../media/hdphoto4.wdp"/><Relationship Id="rId4" Type="http://schemas.microsoft.com/office/2007/relationships/hdphoto" Target="../media/hdphoto5.wdp"/><Relationship Id="rId9" Type="http://schemas.openxmlformats.org/officeDocument/2006/relationships/image" Target="../media/image16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9.jpeg"/><Relationship Id="rId7" Type="http://schemas.microsoft.com/office/2007/relationships/hdphoto" Target="../media/hdphoto3.wdp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11" Type="http://schemas.openxmlformats.org/officeDocument/2006/relationships/image" Target="../media/image21.jpg"/><Relationship Id="rId5" Type="http://schemas.openxmlformats.org/officeDocument/2006/relationships/slide" Target="slide2.xml"/><Relationship Id="rId10" Type="http://schemas.microsoft.com/office/2007/relationships/hdphoto" Target="../media/hdphoto4.wdp"/><Relationship Id="rId4" Type="http://schemas.microsoft.com/office/2007/relationships/hdphoto" Target="../media/hdphoto5.wdp"/><Relationship Id="rId9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slide" Target="slide12.xml"/><Relationship Id="rId18" Type="http://schemas.openxmlformats.org/officeDocument/2006/relationships/slide" Target="slide22.xml"/><Relationship Id="rId26" Type="http://schemas.openxmlformats.org/officeDocument/2006/relationships/slide" Target="slide25.xml"/><Relationship Id="rId3" Type="http://schemas.openxmlformats.org/officeDocument/2006/relationships/image" Target="../media/image9.jpg"/><Relationship Id="rId21" Type="http://schemas.openxmlformats.org/officeDocument/2006/relationships/slide" Target="slide15.xml"/><Relationship Id="rId7" Type="http://schemas.openxmlformats.org/officeDocument/2006/relationships/slide" Target="slide6.xml"/><Relationship Id="rId12" Type="http://schemas.openxmlformats.org/officeDocument/2006/relationships/slide" Target="slide11.xml"/><Relationship Id="rId17" Type="http://schemas.openxmlformats.org/officeDocument/2006/relationships/slide" Target="slide21.xml"/><Relationship Id="rId25" Type="http://schemas.openxmlformats.org/officeDocument/2006/relationships/slide" Target="slide24.xml"/><Relationship Id="rId3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6" Type="http://schemas.openxmlformats.org/officeDocument/2006/relationships/slide" Target="slide20.xml"/><Relationship Id="rId20" Type="http://schemas.openxmlformats.org/officeDocument/2006/relationships/slide" Target="slide14.xml"/><Relationship Id="rId29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11" Type="http://schemas.openxmlformats.org/officeDocument/2006/relationships/slide" Target="slide10.xml"/><Relationship Id="rId24" Type="http://schemas.openxmlformats.org/officeDocument/2006/relationships/slide" Target="slide23.xml"/><Relationship Id="rId32" Type="http://schemas.openxmlformats.org/officeDocument/2006/relationships/image" Target="../media/image11.png"/><Relationship Id="rId5" Type="http://schemas.openxmlformats.org/officeDocument/2006/relationships/slide" Target="slide4.xml"/><Relationship Id="rId15" Type="http://schemas.openxmlformats.org/officeDocument/2006/relationships/slide" Target="slide19.xml"/><Relationship Id="rId23" Type="http://schemas.openxmlformats.org/officeDocument/2006/relationships/slide" Target="slide17.xml"/><Relationship Id="rId28" Type="http://schemas.openxmlformats.org/officeDocument/2006/relationships/slide" Target="slide27.xml"/><Relationship Id="rId10" Type="http://schemas.openxmlformats.org/officeDocument/2006/relationships/slide" Target="slide9.xml"/><Relationship Id="rId19" Type="http://schemas.openxmlformats.org/officeDocument/2006/relationships/slide" Target="slide13.xml"/><Relationship Id="rId31" Type="http://schemas.openxmlformats.org/officeDocument/2006/relationships/image" Target="../media/image4.gif"/><Relationship Id="rId4" Type="http://schemas.openxmlformats.org/officeDocument/2006/relationships/slide" Target="slide3.xml"/><Relationship Id="rId9" Type="http://schemas.openxmlformats.org/officeDocument/2006/relationships/slide" Target="slide8.xml"/><Relationship Id="rId14" Type="http://schemas.openxmlformats.org/officeDocument/2006/relationships/slide" Target="slide18.xml"/><Relationship Id="rId22" Type="http://schemas.openxmlformats.org/officeDocument/2006/relationships/slide" Target="slide16.xml"/><Relationship Id="rId27" Type="http://schemas.openxmlformats.org/officeDocument/2006/relationships/slide" Target="slide26.xml"/><Relationship Id="rId30" Type="http://schemas.microsoft.com/office/2007/relationships/hdphoto" Target="../media/hdphoto2.wdp"/><Relationship Id="rId8" Type="http://schemas.openxmlformats.org/officeDocument/2006/relationships/slide" Target="slide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9.jpeg"/><Relationship Id="rId7" Type="http://schemas.microsoft.com/office/2007/relationships/hdphoto" Target="../media/hdphoto3.wdp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11" Type="http://schemas.openxmlformats.org/officeDocument/2006/relationships/image" Target="../media/image22.jpg"/><Relationship Id="rId5" Type="http://schemas.openxmlformats.org/officeDocument/2006/relationships/slide" Target="slide2.xml"/><Relationship Id="rId10" Type="http://schemas.microsoft.com/office/2007/relationships/hdphoto" Target="../media/hdphoto4.wdp"/><Relationship Id="rId4" Type="http://schemas.microsoft.com/office/2007/relationships/hdphoto" Target="../media/hdphoto5.wdp"/><Relationship Id="rId9" Type="http://schemas.openxmlformats.org/officeDocument/2006/relationships/image" Target="../media/image16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9.jpeg"/><Relationship Id="rId7" Type="http://schemas.microsoft.com/office/2007/relationships/hdphoto" Target="../media/hdphoto3.wdp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11" Type="http://schemas.openxmlformats.org/officeDocument/2006/relationships/image" Target="../media/image23.gif"/><Relationship Id="rId5" Type="http://schemas.openxmlformats.org/officeDocument/2006/relationships/slide" Target="slide2.xml"/><Relationship Id="rId10" Type="http://schemas.microsoft.com/office/2007/relationships/hdphoto" Target="../media/hdphoto4.wdp"/><Relationship Id="rId4" Type="http://schemas.microsoft.com/office/2007/relationships/hdphoto" Target="../media/hdphoto5.wdp"/><Relationship Id="rId9" Type="http://schemas.openxmlformats.org/officeDocument/2006/relationships/image" Target="../media/image16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9.jpeg"/><Relationship Id="rId7" Type="http://schemas.microsoft.com/office/2007/relationships/hdphoto" Target="../media/hdphoto3.wdp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11" Type="http://schemas.openxmlformats.org/officeDocument/2006/relationships/image" Target="../media/image24.jpg"/><Relationship Id="rId5" Type="http://schemas.openxmlformats.org/officeDocument/2006/relationships/slide" Target="slide2.xml"/><Relationship Id="rId10" Type="http://schemas.microsoft.com/office/2007/relationships/hdphoto" Target="../media/hdphoto4.wdp"/><Relationship Id="rId4" Type="http://schemas.microsoft.com/office/2007/relationships/hdphoto" Target="../media/hdphoto5.wdp"/><Relationship Id="rId9" Type="http://schemas.openxmlformats.org/officeDocument/2006/relationships/image" Target="../media/image16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25.jp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microsoft.com/office/2007/relationships/hdphoto" Target="../media/hdphoto3.wdp"/><Relationship Id="rId5" Type="http://schemas.openxmlformats.org/officeDocument/2006/relationships/image" Target="../media/image14.png"/><Relationship Id="rId4" Type="http://schemas.openxmlformats.org/officeDocument/2006/relationships/slide" Target="slide2.xml"/><Relationship Id="rId9" Type="http://schemas.microsoft.com/office/2007/relationships/hdphoto" Target="../media/hdphoto4.wdp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25.jp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microsoft.com/office/2007/relationships/hdphoto" Target="../media/hdphoto3.wdp"/><Relationship Id="rId5" Type="http://schemas.openxmlformats.org/officeDocument/2006/relationships/image" Target="../media/image14.png"/><Relationship Id="rId4" Type="http://schemas.openxmlformats.org/officeDocument/2006/relationships/slide" Target="slide2.xml"/><Relationship Id="rId9" Type="http://schemas.microsoft.com/office/2007/relationships/hdphoto" Target="../media/hdphoto4.wdp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25.jp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6" Type="http://schemas.microsoft.com/office/2007/relationships/hdphoto" Target="../media/hdphoto3.wdp"/><Relationship Id="rId5" Type="http://schemas.openxmlformats.org/officeDocument/2006/relationships/image" Target="../media/image14.png"/><Relationship Id="rId4" Type="http://schemas.openxmlformats.org/officeDocument/2006/relationships/slide" Target="slide2.xml"/><Relationship Id="rId9" Type="http://schemas.microsoft.com/office/2007/relationships/hdphoto" Target="../media/hdphoto4.wdp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25.jp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6" Type="http://schemas.microsoft.com/office/2007/relationships/hdphoto" Target="../media/hdphoto3.wdp"/><Relationship Id="rId5" Type="http://schemas.openxmlformats.org/officeDocument/2006/relationships/image" Target="../media/image14.png"/><Relationship Id="rId4" Type="http://schemas.openxmlformats.org/officeDocument/2006/relationships/slide" Target="slide2.xml"/><Relationship Id="rId9" Type="http://schemas.microsoft.com/office/2007/relationships/hdphoto" Target="../media/hdphoto4.wdp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25.jp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6" Type="http://schemas.microsoft.com/office/2007/relationships/hdphoto" Target="../media/hdphoto3.wdp"/><Relationship Id="rId5" Type="http://schemas.openxmlformats.org/officeDocument/2006/relationships/image" Target="../media/image14.png"/><Relationship Id="rId4" Type="http://schemas.openxmlformats.org/officeDocument/2006/relationships/slide" Target="slide2.xml"/><Relationship Id="rId9" Type="http://schemas.microsoft.com/office/2007/relationships/hdphoto" Target="../media/hdphoto4.wdp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img1.liveinternet.ru/images/attach/b/2/2/633/2633622_6076627_5283499_i102714521_66418.gif" TargetMode="External"/><Relationship Id="rId3" Type="http://schemas.openxmlformats.org/officeDocument/2006/relationships/image" Target="../media/image9.jpg"/><Relationship Id="rId7" Type="http://schemas.openxmlformats.org/officeDocument/2006/relationships/hyperlink" Target="http://img0.liveinternet.ru/images/attach/c/3/77/957/77957384_77772038_zvezdochki.gif" TargetMode="Externa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img-fotki.yandex.ru/get/5109/svetlera.16c/0_5662a_8158dd54_orig" TargetMode="External"/><Relationship Id="rId5" Type="http://schemas.openxmlformats.org/officeDocument/2006/relationships/hyperlink" Target="http://pixelbrush.ru/uploads/posts/2013-09/1378896989_02.jpg" TargetMode="External"/><Relationship Id="rId4" Type="http://schemas.openxmlformats.org/officeDocument/2006/relationships/hyperlink" Target="http://serp-dm.ru/_nw/0/71629456.jpg" TargetMode="External"/><Relationship Id="rId9" Type="http://schemas.openxmlformats.org/officeDocument/2006/relationships/hyperlink" Target="http://domashniirestoran.ru/images/star-511-106(3).gif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3.jp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microsoft.com/office/2007/relationships/hdphoto" Target="../media/hdphoto3.wdp"/><Relationship Id="rId5" Type="http://schemas.openxmlformats.org/officeDocument/2006/relationships/image" Target="../media/image14.png"/><Relationship Id="rId4" Type="http://schemas.openxmlformats.org/officeDocument/2006/relationships/slide" Target="slide2.xml"/><Relationship Id="rId9" Type="http://schemas.microsoft.com/office/2007/relationships/hdphoto" Target="../media/hdphoto4.wd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3.jp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microsoft.com/office/2007/relationships/hdphoto" Target="../media/hdphoto3.wdp"/><Relationship Id="rId5" Type="http://schemas.openxmlformats.org/officeDocument/2006/relationships/image" Target="../media/image14.png"/><Relationship Id="rId4" Type="http://schemas.openxmlformats.org/officeDocument/2006/relationships/slide" Target="slide2.xml"/><Relationship Id="rId9" Type="http://schemas.microsoft.com/office/2007/relationships/hdphoto" Target="../media/hdphoto4.wdp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3.jp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microsoft.com/office/2007/relationships/hdphoto" Target="../media/hdphoto3.wdp"/><Relationship Id="rId5" Type="http://schemas.openxmlformats.org/officeDocument/2006/relationships/image" Target="../media/image14.png"/><Relationship Id="rId4" Type="http://schemas.openxmlformats.org/officeDocument/2006/relationships/slide" Target="slide2.xml"/><Relationship Id="rId9" Type="http://schemas.microsoft.com/office/2007/relationships/hdphoto" Target="../media/hdphoto4.wdp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3.jp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microsoft.com/office/2007/relationships/hdphoto" Target="../media/hdphoto3.wdp"/><Relationship Id="rId5" Type="http://schemas.openxmlformats.org/officeDocument/2006/relationships/image" Target="../media/image14.png"/><Relationship Id="rId4" Type="http://schemas.openxmlformats.org/officeDocument/2006/relationships/slide" Target="slide2.xml"/><Relationship Id="rId9" Type="http://schemas.microsoft.com/office/2007/relationships/hdphoto" Target="../media/hdphoto4.wdp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3.jp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microsoft.com/office/2007/relationships/hdphoto" Target="../media/hdphoto3.wdp"/><Relationship Id="rId5" Type="http://schemas.openxmlformats.org/officeDocument/2006/relationships/image" Target="../media/image14.png"/><Relationship Id="rId4" Type="http://schemas.openxmlformats.org/officeDocument/2006/relationships/slide" Target="slide2.xml"/><Relationship Id="rId9" Type="http://schemas.microsoft.com/office/2007/relationships/hdphoto" Target="../media/hdphoto4.wdp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7.jp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microsoft.com/office/2007/relationships/hdphoto" Target="../media/hdphoto3.wdp"/><Relationship Id="rId5" Type="http://schemas.openxmlformats.org/officeDocument/2006/relationships/image" Target="../media/image14.png"/><Relationship Id="rId4" Type="http://schemas.openxmlformats.org/officeDocument/2006/relationships/slide" Target="slide2.xml"/><Relationship Id="rId9" Type="http://schemas.microsoft.com/office/2007/relationships/hdphoto" Target="../media/hdphoto4.wdp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7.jp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microsoft.com/office/2007/relationships/hdphoto" Target="../media/hdphoto3.wdp"/><Relationship Id="rId5" Type="http://schemas.openxmlformats.org/officeDocument/2006/relationships/image" Target="../media/image14.png"/><Relationship Id="rId4" Type="http://schemas.openxmlformats.org/officeDocument/2006/relationships/slide" Target="slide2.xml"/><Relationship Id="rId9" Type="http://schemas.microsoft.com/office/2007/relationships/hdphoto" Target="../media/hdphoto4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2123728" y="534642"/>
            <a:ext cx="4896544" cy="302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ctr" eaLnBrk="1" hangingPunct="1">
              <a:lnSpc>
                <a:spcPct val="50000"/>
              </a:lnSpc>
              <a:spcBef>
                <a:spcPct val="50000"/>
              </a:spcBef>
            </a:pP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Интеллектуальная 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игра</a:t>
            </a:r>
            <a:endParaRPr lang="ru-RU" sz="2400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633813" y="5085184"/>
            <a:ext cx="7848664" cy="1538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ctr" eaLnBrk="1" hangingPunct="1"/>
            <a:r>
              <a:rPr lang="ru-RU" sz="2200" i="1" dirty="0">
                <a:latin typeface="Times New Roman" pitchFamily="18" charset="0"/>
              </a:rPr>
              <a:t>Выполнила:</a:t>
            </a:r>
            <a:r>
              <a:rPr lang="ru-RU" sz="2400" i="1" dirty="0">
                <a:latin typeface="Times New Roman" pitchFamily="18" charset="0"/>
              </a:rPr>
              <a:t> </a:t>
            </a:r>
          </a:p>
          <a:p>
            <a:pPr algn="ctr" eaLnBrk="1" hangingPunct="1"/>
            <a:r>
              <a:rPr lang="ru-RU" sz="2200" i="1" dirty="0">
                <a:latin typeface="Times New Roman" pitchFamily="18" charset="0"/>
              </a:rPr>
              <a:t>учитель начальных классов </a:t>
            </a:r>
            <a:r>
              <a:rPr lang="ru-RU" sz="2200" i="1" dirty="0" smtClean="0">
                <a:latin typeface="Times New Roman" pitchFamily="18" charset="0"/>
              </a:rPr>
              <a:t>МОУ СОШ № 43 г. Тверь </a:t>
            </a:r>
          </a:p>
          <a:p>
            <a:pPr algn="ctr" eaLnBrk="1" hangingPunct="1"/>
            <a:r>
              <a:rPr lang="ru-RU" sz="2200" b="1" i="1" dirty="0" smtClean="0">
                <a:latin typeface="Times New Roman" pitchFamily="18" charset="0"/>
              </a:rPr>
              <a:t>Цветкова </a:t>
            </a:r>
            <a:r>
              <a:rPr lang="ru-RU" sz="2200" b="1" i="1" smtClean="0">
                <a:latin typeface="Times New Roman" pitchFamily="18" charset="0"/>
              </a:rPr>
              <a:t>Ирина Николаевна</a:t>
            </a:r>
            <a:r>
              <a:rPr lang="ru-RU" sz="2400" b="1" i="1" smtClean="0">
                <a:latin typeface="Times New Roman" pitchFamily="18" charset="0"/>
              </a:rPr>
              <a:t>  </a:t>
            </a:r>
            <a:endParaRPr lang="ru-RU" sz="2400" b="1" i="1" dirty="0">
              <a:latin typeface="Times New Roman" pitchFamily="18" charset="0"/>
            </a:endParaRPr>
          </a:p>
          <a:p>
            <a:pPr algn="ctr" eaLnBrk="1" hangingPunct="1"/>
            <a:endParaRPr lang="ru-RU" sz="2400" b="1" i="1" dirty="0">
              <a:latin typeface="Times New Roman" pitchFamily="18" charset="0"/>
            </a:endParaRPr>
          </a:p>
        </p:txBody>
      </p:sp>
      <p:sp>
        <p:nvSpPr>
          <p:cNvPr id="2067" name="AutoShape 19" descr="yH5BAEAAAAALAAAAAABAAEAAAIBRAA7"/>
          <p:cNvSpPr>
            <a:spLocks noChangeAspect="1" noChangeArrowheads="1"/>
          </p:cNvSpPr>
          <p:nvPr/>
        </p:nvSpPr>
        <p:spPr bwMode="auto">
          <a:xfrm>
            <a:off x="4405745" y="2636912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1026" name="Picture 2" descr="http://img0.liveinternet.ru/images/attach/c/3/77/957/77957384_77772038_zvezdochki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79181" y="2317824"/>
            <a:ext cx="942975" cy="942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img0.liveinternet.ru/images/attach/c/3/77/957/77957384_77772038_zvezdochki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4986" y="3458963"/>
            <a:ext cx="942975" cy="942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://img0.liveinternet.ru/images/attach/c/3/77/957/77957384_77772038_zvezdochki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93941" y="4604779"/>
            <a:ext cx="942975" cy="942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img1.liveinternet.ru/images/attach/b/2/2/633/2633622_6076627_5283499_i102714521_66418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05745" y="2037194"/>
            <a:ext cx="2066925" cy="866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img1.liveinternet.ru/images/attach/b/2/2/633/2633622_6076627_5283499_i102714521_66418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22156" y="2971675"/>
            <a:ext cx="2066925" cy="866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img1.liveinternet.ru/images/attach/b/2/2/633/2633622_6076627_5283499_i102714521_66418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3876551"/>
            <a:ext cx="2066925" cy="866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img1.liveinternet.ru/images/attach/b/2/2/633/2633622_6076627_5283499_i102714521_66418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74436" y="2827412"/>
            <a:ext cx="2066925" cy="866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://img1.liveinternet.ru/images/attach/b/2/2/633/2633622_6076627_5283499_i102714521_66418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01419" y="3785020"/>
            <a:ext cx="2066925" cy="866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6" descr="http://img1.liveinternet.ru/images/attach/b/2/2/633/2633622_6076627_5283499_i102714521_66418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39622" y="1985673"/>
            <a:ext cx="2066925" cy="866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2" descr="http://img0.liveinternet.ru/images/attach/c/3/77/957/77957384_77772038_zvezdochki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77106" y="2225824"/>
            <a:ext cx="942975" cy="942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" descr="http://img0.liveinternet.ru/images/attach/c/3/77/957/77957384_77772038_zvezdochki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362911" y="3366963"/>
            <a:ext cx="942975" cy="942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http://img0.liveinternet.ru/images/attach/c/3/77/957/77957384_77772038_zvezdochki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91866" y="4512779"/>
            <a:ext cx="942975" cy="942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12" descr="http://img1.liveinternet.ru/images/attach/b/2/2/633/2633622_6076627_5283499_i102714521_66418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6473" y="4818572"/>
            <a:ext cx="2066925" cy="866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12" descr="http://img1.liveinternet.ru/images/attach/b/2/2/633/2633622_6076627_5283499_i102714521_66418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01670" y="4702939"/>
            <a:ext cx="2066925" cy="866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10" descr="http://img1.liveinternet.ru/images/attach/b/2/2/633/2633622_6076627_5283499_i102714521_66418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21" y="2257299"/>
            <a:ext cx="2066925" cy="866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10" descr="http://img1.liveinternet.ru/images/attach/b/2/2/633/2633622_6076627_5283499_i102714521_66418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20" y="3260800"/>
            <a:ext cx="2066925" cy="866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10" descr="http://img1.liveinternet.ru/images/attach/b/2/2/633/2633622_6076627_5283499_i102714521_66418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803" y="4269551"/>
            <a:ext cx="2066925" cy="866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10" descr="http://img1.liveinternet.ru/images/attach/b/2/2/633/2633622_6076627_5283499_i102714521_66418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83205" y="2508324"/>
            <a:ext cx="2066925" cy="866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10" descr="http://img1.liveinternet.ru/images/attach/b/2/2/633/2633622_6076627_5283499_i102714521_66418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83204" y="3511825"/>
            <a:ext cx="2066925" cy="866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10" descr="http://img1.liveinternet.ru/images/attach/b/2/2/633/2633622_6076627_5283499_i102714521_66418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13587" y="4520576"/>
            <a:ext cx="2066925" cy="866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16" descr="http://img1.liveinternet.ru/images/attach/b/2/2/633/2633622_6076627_5283499_i102714521_66418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205" y="124857"/>
            <a:ext cx="2066925" cy="866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16" descr="http://img1.liveinternet.ru/images/attach/b/2/2/633/2633622_6076627_5283499_i102714521_66418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83600"/>
            <a:ext cx="2066925" cy="866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16" descr="http://img1.liveinternet.ru/images/attach/b/2/2/633/2633622_6076627_5283499_i102714521_66418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46662" y="101254"/>
            <a:ext cx="2066925" cy="866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16" descr="http://img1.liveinternet.ru/images/attach/b/2/2/633/2633622_6076627_5283499_i102714521_66418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41579" y="470600"/>
            <a:ext cx="2066925" cy="866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16" descr="http://img1.liveinternet.ru/images/attach/b/2/2/633/2633622_6076627_5283499_i102714521_66418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55618" y="903779"/>
            <a:ext cx="2066925" cy="866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16" descr="http://img1.liveinternet.ru/images/attach/b/2/2/633/2633622_6076627_5283499_i102714521_66418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0084" y="1046221"/>
            <a:ext cx="2066925" cy="866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16" descr="http://img1.liveinternet.ru/images/attach/b/2/2/633/2633622_6076627_5283499_i102714521_66418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41579" y="1451048"/>
            <a:ext cx="2066925" cy="866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16" descr="http://img1.liveinternet.ru/images/attach/b/2/2/633/2633622_6076627_5283499_i102714521_66418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2543" y="1059362"/>
            <a:ext cx="2066925" cy="866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2" descr="http://domashniirestoran.ru/images/star-511-106(3).gif"/>
          <p:cNvPicPr>
            <a:picLocks noChangeAspect="1" noChangeArrowheads="1" noCrop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14669" y="124857"/>
            <a:ext cx="2241336" cy="464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2" descr="http://domashniirestoran.ru/images/star-511-106(3).gif"/>
          <p:cNvPicPr>
            <a:picLocks noChangeAspect="1" noChangeArrowheads="1" noCrop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6285513"/>
            <a:ext cx="2241336" cy="464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941" y="938535"/>
            <a:ext cx="7540900" cy="2490465"/>
          </a:xfrm>
          <a:prstGeom prst="rect">
            <a:avLst/>
          </a:prstGeom>
        </p:spPr>
      </p:pic>
      <p:pic>
        <p:nvPicPr>
          <p:cNvPr id="55" name="Рисунок 54" descr="Рисунок19.png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462330" y="4798431"/>
            <a:ext cx="2405814" cy="320775"/>
          </a:xfrm>
          <a:prstGeom prst="rect">
            <a:avLst/>
          </a:prstGeom>
        </p:spPr>
      </p:pic>
      <p:pic>
        <p:nvPicPr>
          <p:cNvPr id="56" name="Рисунок 55" descr="Рисунок18.png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96413" y="5933513"/>
            <a:ext cx="1080120" cy="242096"/>
          </a:xfrm>
          <a:prstGeom prst="rect">
            <a:avLst/>
          </a:prstGeom>
        </p:spPr>
      </p:pic>
      <p:pic>
        <p:nvPicPr>
          <p:cNvPr id="2050" name="Picture 2" descr="http://serp-dm.ru/_nw/0/71629456.jpg"/>
          <p:cNvPicPr>
            <a:picLocks noChangeAspect="1" noChangeArrowheads="1"/>
          </p:cNvPicPr>
          <p:nvPr/>
        </p:nvPicPr>
        <p:blipFill rotWithShape="1">
          <a:blip r:embed="rId1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04790" y="2043872"/>
            <a:ext cx="2219338" cy="2825288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825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5"/>
          <p:cNvSpPr txBox="1">
            <a:spLocks noChangeArrowheads="1"/>
          </p:cNvSpPr>
          <p:nvPr/>
        </p:nvSpPr>
        <p:spPr bwMode="auto">
          <a:xfrm>
            <a:off x="750459" y="1511627"/>
            <a:ext cx="764900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dirty="0" smtClean="0"/>
              <a:t>Будешь книги читать, будешь...</a:t>
            </a:r>
            <a:endParaRPr lang="ru-RU" sz="2800" dirty="0"/>
          </a:p>
        </p:txBody>
      </p:sp>
      <p:pic>
        <p:nvPicPr>
          <p:cNvPr id="11" name="Picture 13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1" y="5924823"/>
            <a:ext cx="744537" cy="74453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1838657" y="406405"/>
            <a:ext cx="54726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chemeClr val="accent2">
                    <a:lumMod val="75000"/>
                  </a:schemeClr>
                </a:solidFill>
              </a:rPr>
              <a:t>Пословицы</a:t>
            </a:r>
            <a:endParaRPr lang="ru-RU" sz="3600" b="1" dirty="0">
              <a:ln w="11430"/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720806" y="546692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30</a:t>
            </a:r>
            <a:endParaRPr lang="ru-RU" sz="4400" b="1" cap="none" spc="0" dirty="0">
              <a:ln w="11430"/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screen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295747"/>
            <a:ext cx="2191737" cy="1258152"/>
          </a:xfrm>
          <a:prstGeom prst="rect">
            <a:avLst/>
          </a:prstGeom>
        </p:spPr>
      </p:pic>
      <p:pic>
        <p:nvPicPr>
          <p:cNvPr id="10" name="Picture 2" descr="http://serp-dm.ru/_nw/0/71629456.jpg"/>
          <p:cNvPicPr>
            <a:picLocks noChangeAspect="1" noChangeArrowheads="1"/>
          </p:cNvPicPr>
          <p:nvPr/>
        </p:nvPicPr>
        <p:blipFill rotWithShape="1"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4077072"/>
            <a:ext cx="1229569" cy="1565280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2443257" y="4152900"/>
            <a:ext cx="630520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i="1" dirty="0" smtClean="0"/>
              <a:t>всё знать.</a:t>
            </a: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3244360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5"/>
          <p:cNvSpPr txBox="1">
            <a:spLocks noChangeArrowheads="1"/>
          </p:cNvSpPr>
          <p:nvPr/>
        </p:nvSpPr>
        <p:spPr bwMode="auto">
          <a:xfrm>
            <a:off x="750459" y="1511627"/>
            <a:ext cx="764900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dirty="0" smtClean="0"/>
              <a:t>Нет такого дружка, как ...</a:t>
            </a:r>
            <a:endParaRPr lang="ru-RU" sz="2800" dirty="0"/>
          </a:p>
        </p:txBody>
      </p:sp>
      <p:pic>
        <p:nvPicPr>
          <p:cNvPr id="11" name="Picture 13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1" y="5924823"/>
            <a:ext cx="744537" cy="74453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1838657" y="406405"/>
            <a:ext cx="54726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chemeClr val="accent2">
                    <a:lumMod val="75000"/>
                  </a:schemeClr>
                </a:solidFill>
              </a:rPr>
              <a:t>Пословицы</a:t>
            </a:r>
            <a:endParaRPr lang="ru-RU" sz="3600" b="1" dirty="0">
              <a:ln w="11430"/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720806" y="546692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40</a:t>
            </a:r>
            <a:endParaRPr lang="ru-RU" sz="4400" b="1" cap="none" spc="0" dirty="0">
              <a:ln w="11430"/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screen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295747"/>
            <a:ext cx="2191737" cy="1258152"/>
          </a:xfrm>
          <a:prstGeom prst="rect">
            <a:avLst/>
          </a:prstGeom>
        </p:spPr>
      </p:pic>
      <p:pic>
        <p:nvPicPr>
          <p:cNvPr id="10" name="Picture 2" descr="http://serp-dm.ru/_nw/0/71629456.jpg"/>
          <p:cNvPicPr>
            <a:picLocks noChangeAspect="1" noChangeArrowheads="1"/>
          </p:cNvPicPr>
          <p:nvPr/>
        </p:nvPicPr>
        <p:blipFill rotWithShape="1"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4077072"/>
            <a:ext cx="1229569" cy="1565280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2443257" y="4152900"/>
            <a:ext cx="630520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i="1" dirty="0"/>
              <a:t>р</a:t>
            </a:r>
            <a:r>
              <a:rPr lang="ru-RU" sz="2800" i="1" dirty="0" smtClean="0"/>
              <a:t>одная матушка.</a:t>
            </a: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1878156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5"/>
          <p:cNvSpPr txBox="1">
            <a:spLocks noChangeArrowheads="1"/>
          </p:cNvSpPr>
          <p:nvPr/>
        </p:nvSpPr>
        <p:spPr bwMode="auto">
          <a:xfrm>
            <a:off x="750459" y="1511627"/>
            <a:ext cx="764900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dirty="0" smtClean="0"/>
              <a:t>Вещь лучше новая, а...</a:t>
            </a:r>
            <a:endParaRPr lang="ru-RU" sz="2800" dirty="0"/>
          </a:p>
        </p:txBody>
      </p:sp>
      <p:pic>
        <p:nvPicPr>
          <p:cNvPr id="11" name="Picture 13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1" y="5924823"/>
            <a:ext cx="744537" cy="74453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1838657" y="406405"/>
            <a:ext cx="54726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chemeClr val="accent2">
                    <a:lumMod val="75000"/>
                  </a:schemeClr>
                </a:solidFill>
              </a:rPr>
              <a:t>Пословицы</a:t>
            </a:r>
            <a:endParaRPr lang="ru-RU" sz="3600" b="1" dirty="0">
              <a:ln w="11430"/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720806" y="546692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50</a:t>
            </a:r>
            <a:endParaRPr lang="ru-RU" sz="4400" b="1" cap="none" spc="0" dirty="0">
              <a:ln w="11430"/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screen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295747"/>
            <a:ext cx="2191737" cy="1258152"/>
          </a:xfrm>
          <a:prstGeom prst="rect">
            <a:avLst/>
          </a:prstGeom>
        </p:spPr>
      </p:pic>
      <p:pic>
        <p:nvPicPr>
          <p:cNvPr id="10" name="Picture 2" descr="http://serp-dm.ru/_nw/0/71629456.jpg"/>
          <p:cNvPicPr>
            <a:picLocks noChangeAspect="1" noChangeArrowheads="1"/>
          </p:cNvPicPr>
          <p:nvPr/>
        </p:nvPicPr>
        <p:blipFill rotWithShape="1"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4077072"/>
            <a:ext cx="1229569" cy="1565280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2443257" y="4152900"/>
            <a:ext cx="630520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i="1" dirty="0"/>
              <a:t>д</a:t>
            </a:r>
            <a:r>
              <a:rPr lang="ru-RU" sz="2800" i="1" dirty="0" smtClean="0"/>
              <a:t>руг старый.</a:t>
            </a: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1941179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5"/>
          <p:cNvSpPr txBox="1">
            <a:spLocks noChangeArrowheads="1"/>
          </p:cNvSpPr>
          <p:nvPr/>
        </p:nvSpPr>
        <p:spPr bwMode="auto">
          <a:xfrm>
            <a:off x="750459" y="1511627"/>
            <a:ext cx="764900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dirty="0" smtClean="0"/>
              <a:t>Сломя голову.</a:t>
            </a:r>
            <a:endParaRPr lang="ru-RU" sz="2800" dirty="0"/>
          </a:p>
        </p:txBody>
      </p:sp>
      <p:pic>
        <p:nvPicPr>
          <p:cNvPr id="10" name="Picture 13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1" y="5924823"/>
            <a:ext cx="744537" cy="74453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Прямоугольник 19"/>
          <p:cNvSpPr/>
          <p:nvPr/>
        </p:nvSpPr>
        <p:spPr>
          <a:xfrm>
            <a:off x="1838657" y="406405"/>
            <a:ext cx="54726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007635"/>
                </a:solidFill>
              </a:rPr>
              <a:t>Объясни</a:t>
            </a:r>
            <a:endParaRPr lang="ru-RU" sz="3600" b="1" dirty="0">
              <a:ln w="11430"/>
              <a:solidFill>
                <a:srgbClr val="007635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7720806" y="546692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rgbClr val="007635"/>
                </a:solidFill>
                <a:latin typeface="Arial" pitchFamily="34" charset="0"/>
                <a:cs typeface="Arial" pitchFamily="34" charset="0"/>
              </a:rPr>
              <a:t>10</a:t>
            </a:r>
            <a:endParaRPr lang="ru-RU" sz="4400" b="1" cap="none" spc="0" dirty="0">
              <a:ln w="11430"/>
              <a:solidFill>
                <a:srgbClr val="007635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295747"/>
            <a:ext cx="2191737" cy="1258152"/>
          </a:xfrm>
          <a:prstGeom prst="rect">
            <a:avLst/>
          </a:prstGeom>
        </p:spPr>
      </p:pic>
      <p:pic>
        <p:nvPicPr>
          <p:cNvPr id="11" name="Picture 2" descr="http://serp-dm.ru/_nw/0/71629456.jpg"/>
          <p:cNvPicPr>
            <a:picLocks noChangeAspect="1" noChangeArrowheads="1"/>
          </p:cNvPicPr>
          <p:nvPr/>
        </p:nvPicPr>
        <p:blipFill rotWithShape="1"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4077072"/>
            <a:ext cx="1229569" cy="1565280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2443257" y="4152900"/>
            <a:ext cx="630520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i="1" dirty="0"/>
              <a:t> </a:t>
            </a:r>
            <a:r>
              <a:rPr lang="ru-RU" sz="2800" i="1" dirty="0" smtClean="0"/>
              <a:t>Быстро.</a:t>
            </a: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3541391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5"/>
          <p:cNvSpPr txBox="1">
            <a:spLocks noChangeArrowheads="1"/>
          </p:cNvSpPr>
          <p:nvPr/>
        </p:nvSpPr>
        <p:spPr bwMode="auto">
          <a:xfrm>
            <a:off x="750459" y="1511627"/>
            <a:ext cx="764900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dirty="0" smtClean="0"/>
              <a:t>Рукой подать.</a:t>
            </a:r>
            <a:endParaRPr lang="ru-RU" sz="2800" dirty="0"/>
          </a:p>
        </p:txBody>
      </p:sp>
      <p:pic>
        <p:nvPicPr>
          <p:cNvPr id="10" name="Picture 13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1" y="5924823"/>
            <a:ext cx="744537" cy="74453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Прямоугольник 19"/>
          <p:cNvSpPr/>
          <p:nvPr/>
        </p:nvSpPr>
        <p:spPr>
          <a:xfrm>
            <a:off x="1838657" y="406405"/>
            <a:ext cx="54726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007635"/>
                </a:solidFill>
              </a:rPr>
              <a:t>Объясни</a:t>
            </a:r>
            <a:endParaRPr lang="ru-RU" sz="3600" b="1" dirty="0">
              <a:ln w="11430"/>
              <a:solidFill>
                <a:srgbClr val="007635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7720806" y="546692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rgbClr val="007635"/>
                </a:solidFill>
                <a:latin typeface="Arial" pitchFamily="34" charset="0"/>
                <a:cs typeface="Arial" pitchFamily="34" charset="0"/>
              </a:rPr>
              <a:t>20</a:t>
            </a:r>
            <a:endParaRPr lang="ru-RU" sz="4400" b="1" cap="none" spc="0" dirty="0">
              <a:ln w="11430"/>
              <a:solidFill>
                <a:srgbClr val="007635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295747"/>
            <a:ext cx="2191737" cy="1258152"/>
          </a:xfrm>
          <a:prstGeom prst="rect">
            <a:avLst/>
          </a:prstGeom>
        </p:spPr>
      </p:pic>
      <p:pic>
        <p:nvPicPr>
          <p:cNvPr id="11" name="Picture 2" descr="http://serp-dm.ru/_nw/0/71629456.jpg"/>
          <p:cNvPicPr>
            <a:picLocks noChangeAspect="1" noChangeArrowheads="1"/>
          </p:cNvPicPr>
          <p:nvPr/>
        </p:nvPicPr>
        <p:blipFill rotWithShape="1"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4077072"/>
            <a:ext cx="1229569" cy="1565280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2443257" y="4152900"/>
            <a:ext cx="630520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i="1" dirty="0" smtClean="0"/>
              <a:t>Близко.</a:t>
            </a: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2204799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5"/>
          <p:cNvSpPr txBox="1">
            <a:spLocks noChangeArrowheads="1"/>
          </p:cNvSpPr>
          <p:nvPr/>
        </p:nvSpPr>
        <p:spPr bwMode="auto">
          <a:xfrm>
            <a:off x="750459" y="1511627"/>
            <a:ext cx="764900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dirty="0" smtClean="0"/>
              <a:t>Вылетело из головы.</a:t>
            </a:r>
            <a:endParaRPr lang="ru-RU" sz="2800" dirty="0"/>
          </a:p>
        </p:txBody>
      </p:sp>
      <p:pic>
        <p:nvPicPr>
          <p:cNvPr id="10" name="Picture 13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1" y="5924823"/>
            <a:ext cx="744537" cy="74453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Прямоугольник 19"/>
          <p:cNvSpPr/>
          <p:nvPr/>
        </p:nvSpPr>
        <p:spPr>
          <a:xfrm>
            <a:off x="1838657" y="406405"/>
            <a:ext cx="54726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007635"/>
                </a:solidFill>
              </a:rPr>
              <a:t>Объясни</a:t>
            </a:r>
            <a:endParaRPr lang="ru-RU" sz="3600" b="1" dirty="0">
              <a:ln w="11430"/>
              <a:solidFill>
                <a:srgbClr val="007635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7720806" y="546692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rgbClr val="007635"/>
                </a:solidFill>
                <a:latin typeface="Arial" pitchFamily="34" charset="0"/>
                <a:cs typeface="Arial" pitchFamily="34" charset="0"/>
              </a:rPr>
              <a:t>30</a:t>
            </a:r>
            <a:endParaRPr lang="ru-RU" sz="4400" b="1" cap="none" spc="0" dirty="0">
              <a:ln w="11430"/>
              <a:solidFill>
                <a:srgbClr val="007635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295747"/>
            <a:ext cx="2191737" cy="1258152"/>
          </a:xfrm>
          <a:prstGeom prst="rect">
            <a:avLst/>
          </a:prstGeom>
        </p:spPr>
      </p:pic>
      <p:pic>
        <p:nvPicPr>
          <p:cNvPr id="11" name="Picture 2" descr="http://serp-dm.ru/_nw/0/71629456.jpg"/>
          <p:cNvPicPr>
            <a:picLocks noChangeAspect="1" noChangeArrowheads="1"/>
          </p:cNvPicPr>
          <p:nvPr/>
        </p:nvPicPr>
        <p:blipFill rotWithShape="1"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4077072"/>
            <a:ext cx="1229569" cy="1565280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2443257" y="4152900"/>
            <a:ext cx="630520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i="1" dirty="0" smtClean="0"/>
              <a:t>Забыть.</a:t>
            </a: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70433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5"/>
          <p:cNvSpPr txBox="1">
            <a:spLocks noChangeArrowheads="1"/>
          </p:cNvSpPr>
          <p:nvPr/>
        </p:nvSpPr>
        <p:spPr bwMode="auto">
          <a:xfrm>
            <a:off x="750459" y="1511627"/>
            <a:ext cx="764900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dirty="0" smtClean="0"/>
              <a:t>Зарубить на носу.</a:t>
            </a:r>
            <a:endParaRPr lang="ru-RU" sz="2800" dirty="0"/>
          </a:p>
        </p:txBody>
      </p:sp>
      <p:pic>
        <p:nvPicPr>
          <p:cNvPr id="10" name="Picture 13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1" y="5924823"/>
            <a:ext cx="744537" cy="74453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Прямоугольник 19"/>
          <p:cNvSpPr/>
          <p:nvPr/>
        </p:nvSpPr>
        <p:spPr>
          <a:xfrm>
            <a:off x="1838657" y="406405"/>
            <a:ext cx="54726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007635"/>
                </a:solidFill>
              </a:rPr>
              <a:t>объясни</a:t>
            </a:r>
            <a:endParaRPr lang="ru-RU" sz="3600" b="1" dirty="0">
              <a:ln w="11430"/>
              <a:solidFill>
                <a:srgbClr val="007635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7720806" y="546692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rgbClr val="007635"/>
                </a:solidFill>
                <a:latin typeface="Arial" pitchFamily="34" charset="0"/>
                <a:cs typeface="Arial" pitchFamily="34" charset="0"/>
              </a:rPr>
              <a:t>40</a:t>
            </a:r>
            <a:endParaRPr lang="ru-RU" sz="4400" b="1" cap="none" spc="0" dirty="0">
              <a:ln w="11430"/>
              <a:solidFill>
                <a:srgbClr val="007635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295747"/>
            <a:ext cx="2191737" cy="1258152"/>
          </a:xfrm>
          <a:prstGeom prst="rect">
            <a:avLst/>
          </a:prstGeom>
        </p:spPr>
      </p:pic>
      <p:pic>
        <p:nvPicPr>
          <p:cNvPr id="11" name="Picture 2" descr="http://serp-dm.ru/_nw/0/71629456.jpg"/>
          <p:cNvPicPr>
            <a:picLocks noChangeAspect="1" noChangeArrowheads="1"/>
          </p:cNvPicPr>
          <p:nvPr/>
        </p:nvPicPr>
        <p:blipFill rotWithShape="1"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4077072"/>
            <a:ext cx="1229569" cy="1565280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2443257" y="4152900"/>
            <a:ext cx="630520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i="1" dirty="0"/>
              <a:t>З</a:t>
            </a:r>
            <a:r>
              <a:rPr lang="ru-RU" sz="2800" i="1" dirty="0" smtClean="0"/>
              <a:t>апомнить.</a:t>
            </a: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3846080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5"/>
          <p:cNvSpPr txBox="1">
            <a:spLocks noChangeArrowheads="1"/>
          </p:cNvSpPr>
          <p:nvPr/>
        </p:nvSpPr>
        <p:spPr bwMode="auto">
          <a:xfrm>
            <a:off x="750459" y="1511627"/>
            <a:ext cx="764900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dirty="0" smtClean="0"/>
              <a:t>Бить баклуши.</a:t>
            </a:r>
            <a:endParaRPr lang="ru-RU" sz="2800" dirty="0"/>
          </a:p>
        </p:txBody>
      </p:sp>
      <p:pic>
        <p:nvPicPr>
          <p:cNvPr id="10" name="Picture 13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1" y="5924823"/>
            <a:ext cx="744537" cy="74453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Прямоугольник 19"/>
          <p:cNvSpPr/>
          <p:nvPr/>
        </p:nvSpPr>
        <p:spPr>
          <a:xfrm>
            <a:off x="1838657" y="406405"/>
            <a:ext cx="54726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007635"/>
                </a:solidFill>
              </a:rPr>
              <a:t>Объясни</a:t>
            </a:r>
            <a:endParaRPr lang="ru-RU" sz="3600" b="1" dirty="0">
              <a:ln w="11430"/>
              <a:solidFill>
                <a:srgbClr val="007635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7720806" y="546692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rgbClr val="007635"/>
                </a:solidFill>
                <a:latin typeface="Arial" pitchFamily="34" charset="0"/>
                <a:cs typeface="Arial" pitchFamily="34" charset="0"/>
              </a:rPr>
              <a:t>50</a:t>
            </a:r>
            <a:endParaRPr lang="ru-RU" sz="4400" b="1" cap="none" spc="0" dirty="0">
              <a:ln w="11430"/>
              <a:solidFill>
                <a:srgbClr val="007635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295747"/>
            <a:ext cx="2191737" cy="1258152"/>
          </a:xfrm>
          <a:prstGeom prst="rect">
            <a:avLst/>
          </a:prstGeom>
        </p:spPr>
      </p:pic>
      <p:pic>
        <p:nvPicPr>
          <p:cNvPr id="11" name="Picture 2" descr="http://serp-dm.ru/_nw/0/71629456.jpg"/>
          <p:cNvPicPr>
            <a:picLocks noChangeAspect="1" noChangeArrowheads="1"/>
          </p:cNvPicPr>
          <p:nvPr/>
        </p:nvPicPr>
        <p:blipFill rotWithShape="1"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4077072"/>
            <a:ext cx="1229569" cy="1565280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2443257" y="4152900"/>
            <a:ext cx="630520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i="1" dirty="0" smtClean="0"/>
              <a:t>Бездельничать.</a:t>
            </a: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1638733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72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3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1" y="5924823"/>
            <a:ext cx="744537" cy="74453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1838657" y="406405"/>
            <a:ext cx="54726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chemeClr val="accent4">
                    <a:lumMod val="75000"/>
                  </a:schemeClr>
                </a:solidFill>
              </a:rPr>
              <a:t>Ребусы</a:t>
            </a:r>
            <a:endParaRPr lang="ru-RU" sz="3600" b="1" dirty="0">
              <a:ln w="11430"/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720806" y="546692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10</a:t>
            </a:r>
            <a:endParaRPr lang="ru-RU" sz="4400" b="1" cap="none" spc="0" dirty="0">
              <a:ln w="11430"/>
              <a:solidFill>
                <a:schemeClr val="accent4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screen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295747"/>
            <a:ext cx="2191737" cy="1258152"/>
          </a:xfrm>
          <a:prstGeom prst="rect">
            <a:avLst/>
          </a:prstGeom>
        </p:spPr>
      </p:pic>
      <p:pic>
        <p:nvPicPr>
          <p:cNvPr id="10" name="Picture 2" descr="http://serp-dm.ru/_nw/0/71629456.jpg"/>
          <p:cNvPicPr>
            <a:picLocks noChangeAspect="1" noChangeArrowheads="1"/>
          </p:cNvPicPr>
          <p:nvPr/>
        </p:nvPicPr>
        <p:blipFill rotWithShape="1"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4077072"/>
            <a:ext cx="1229569" cy="1565280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2443257" y="4152900"/>
            <a:ext cx="630520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i="1" dirty="0" smtClean="0"/>
              <a:t>Аист.</a:t>
            </a:r>
            <a:endParaRPr lang="ru-RU" sz="2800" i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6389" y="1316133"/>
            <a:ext cx="4297819" cy="1719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695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72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3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1" y="5924823"/>
            <a:ext cx="744537" cy="74453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1838657" y="406405"/>
            <a:ext cx="54726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chemeClr val="accent4">
                    <a:lumMod val="75000"/>
                  </a:schemeClr>
                </a:solidFill>
              </a:rPr>
              <a:t>Ребусы</a:t>
            </a:r>
            <a:endParaRPr lang="ru-RU" sz="3600" b="1" dirty="0">
              <a:ln w="11430"/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720806" y="546692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20</a:t>
            </a:r>
            <a:endParaRPr lang="ru-RU" sz="4400" b="1" cap="none" spc="0" dirty="0">
              <a:ln w="11430"/>
              <a:solidFill>
                <a:schemeClr val="accent4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screen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295747"/>
            <a:ext cx="2191737" cy="1258152"/>
          </a:xfrm>
          <a:prstGeom prst="rect">
            <a:avLst/>
          </a:prstGeom>
        </p:spPr>
      </p:pic>
      <p:pic>
        <p:nvPicPr>
          <p:cNvPr id="10" name="Picture 2" descr="http://serp-dm.ru/_nw/0/71629456.jpg"/>
          <p:cNvPicPr>
            <a:picLocks noChangeAspect="1" noChangeArrowheads="1"/>
          </p:cNvPicPr>
          <p:nvPr/>
        </p:nvPicPr>
        <p:blipFill rotWithShape="1"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4077072"/>
            <a:ext cx="1229569" cy="1565280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2443257" y="4152900"/>
            <a:ext cx="630520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i="1" dirty="0" smtClean="0"/>
              <a:t>Ученик.</a:t>
            </a:r>
            <a:endParaRPr lang="ru-RU" sz="2800" i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8737" y="1583234"/>
            <a:ext cx="4032448" cy="1557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6698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9" name="AutoShape 47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4069657" y="1844253"/>
            <a:ext cx="719138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997199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>
                <a:latin typeface="Arial" pitchFamily="34" charset="0"/>
                <a:cs typeface="Arial" pitchFamily="34" charset="0"/>
              </a:rPr>
              <a:t>10</a:t>
            </a:r>
          </a:p>
        </p:txBody>
      </p:sp>
      <p:sp>
        <p:nvSpPr>
          <p:cNvPr id="3121" name="AutoShape 49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5004695" y="1844253"/>
            <a:ext cx="719137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997199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>
              <a:defRPr/>
            </a:pPr>
            <a:r>
              <a:rPr lang="ru-RU" sz="3200" b="1">
                <a:latin typeface="Arial" pitchFamily="34" charset="0"/>
                <a:cs typeface="Arial" pitchFamily="34" charset="0"/>
              </a:rPr>
              <a:t>20</a:t>
            </a:r>
          </a:p>
        </p:txBody>
      </p:sp>
      <p:sp>
        <p:nvSpPr>
          <p:cNvPr id="3122" name="AutoShape 50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941320" y="1844253"/>
            <a:ext cx="719137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997199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>
              <a:defRPr/>
            </a:pPr>
            <a:r>
              <a:rPr lang="ru-RU" sz="3200" b="1">
                <a:latin typeface="Arial" pitchFamily="34" charset="0"/>
                <a:cs typeface="Arial" pitchFamily="34" charset="0"/>
              </a:rPr>
              <a:t>30</a:t>
            </a:r>
          </a:p>
        </p:txBody>
      </p:sp>
      <p:sp>
        <p:nvSpPr>
          <p:cNvPr id="3123" name="AutoShape 51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6877945" y="1844253"/>
            <a:ext cx="719137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997199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>
              <a:defRPr/>
            </a:pPr>
            <a:r>
              <a:rPr lang="ru-RU" sz="3200" b="1">
                <a:latin typeface="Arial" pitchFamily="34" charset="0"/>
                <a:cs typeface="Arial" pitchFamily="34" charset="0"/>
              </a:rPr>
              <a:t>40</a:t>
            </a:r>
          </a:p>
        </p:txBody>
      </p:sp>
      <p:sp>
        <p:nvSpPr>
          <p:cNvPr id="3124" name="AutoShape 52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7812982" y="1844253"/>
            <a:ext cx="719138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997199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>
              <a:defRPr/>
            </a:pPr>
            <a:r>
              <a:rPr lang="ru-RU" sz="3200" b="1">
                <a:latin typeface="Arial" pitchFamily="34" charset="0"/>
                <a:cs typeface="Arial" pitchFamily="34" charset="0"/>
              </a:rPr>
              <a:t>50</a:t>
            </a:r>
          </a:p>
        </p:txBody>
      </p:sp>
      <p:sp>
        <p:nvSpPr>
          <p:cNvPr id="3125" name="AutoShape 53">
            <a:hlinkClick r:id="rId9" action="ppaction://hlinksldjump"/>
          </p:cNvPr>
          <p:cNvSpPr>
            <a:spLocks noChangeArrowheads="1"/>
          </p:cNvSpPr>
          <p:nvPr/>
        </p:nvSpPr>
        <p:spPr bwMode="auto">
          <a:xfrm>
            <a:off x="4069657" y="2708920"/>
            <a:ext cx="719138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2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779674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/>
            <a:r>
              <a:rPr lang="ru-RU" sz="3200" b="1" dirty="0">
                <a:latin typeface="Arial" pitchFamily="34" charset="0"/>
                <a:cs typeface="Arial" pitchFamily="34" charset="0"/>
              </a:rPr>
              <a:t>10</a:t>
            </a:r>
          </a:p>
        </p:txBody>
      </p:sp>
      <p:sp>
        <p:nvSpPr>
          <p:cNvPr id="3126" name="AutoShape 54">
            <a:hlinkClick r:id="rId10" action="ppaction://hlinksldjump"/>
          </p:cNvPr>
          <p:cNvSpPr>
            <a:spLocks noChangeArrowheads="1"/>
          </p:cNvSpPr>
          <p:nvPr/>
        </p:nvSpPr>
        <p:spPr bwMode="auto">
          <a:xfrm>
            <a:off x="5004695" y="2708920"/>
            <a:ext cx="719137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2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779674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/>
            <a:r>
              <a:rPr lang="ru-RU" sz="3200" b="1">
                <a:latin typeface="Arial" pitchFamily="34" charset="0"/>
                <a:cs typeface="Arial" pitchFamily="34" charset="0"/>
              </a:rPr>
              <a:t>20</a:t>
            </a:r>
          </a:p>
        </p:txBody>
      </p:sp>
      <p:sp>
        <p:nvSpPr>
          <p:cNvPr id="3127" name="AutoShape 55">
            <a:hlinkClick r:id="rId11" action="ppaction://hlinksldjump"/>
          </p:cNvPr>
          <p:cNvSpPr>
            <a:spLocks noChangeArrowheads="1"/>
          </p:cNvSpPr>
          <p:nvPr/>
        </p:nvSpPr>
        <p:spPr bwMode="auto">
          <a:xfrm>
            <a:off x="5941320" y="2708920"/>
            <a:ext cx="719137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2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779674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/>
            <a:r>
              <a:rPr lang="ru-RU" sz="3200" b="1">
                <a:latin typeface="Arial" pitchFamily="34" charset="0"/>
                <a:cs typeface="Arial" pitchFamily="34" charset="0"/>
              </a:rPr>
              <a:t>30</a:t>
            </a:r>
          </a:p>
        </p:txBody>
      </p:sp>
      <p:sp>
        <p:nvSpPr>
          <p:cNvPr id="3128" name="AutoShape 56">
            <a:hlinkClick r:id="rId12" action="ppaction://hlinksldjump"/>
          </p:cNvPr>
          <p:cNvSpPr>
            <a:spLocks noChangeArrowheads="1"/>
          </p:cNvSpPr>
          <p:nvPr/>
        </p:nvSpPr>
        <p:spPr bwMode="auto">
          <a:xfrm>
            <a:off x="6877945" y="2708920"/>
            <a:ext cx="719137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2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779674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/>
            <a:r>
              <a:rPr lang="ru-RU" sz="3200" b="1">
                <a:latin typeface="Arial" pitchFamily="34" charset="0"/>
                <a:cs typeface="Arial" pitchFamily="34" charset="0"/>
              </a:rPr>
              <a:t>40</a:t>
            </a:r>
          </a:p>
        </p:txBody>
      </p:sp>
      <p:sp>
        <p:nvSpPr>
          <p:cNvPr id="3129" name="AutoShape 57">
            <a:hlinkClick r:id="rId13" action="ppaction://hlinksldjump"/>
          </p:cNvPr>
          <p:cNvSpPr>
            <a:spLocks noChangeArrowheads="1"/>
          </p:cNvSpPr>
          <p:nvPr/>
        </p:nvSpPr>
        <p:spPr bwMode="auto">
          <a:xfrm>
            <a:off x="7812982" y="2708920"/>
            <a:ext cx="719138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2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779674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/>
            <a:r>
              <a:rPr lang="ru-RU" sz="3200" b="1">
                <a:latin typeface="Arial" pitchFamily="34" charset="0"/>
                <a:cs typeface="Arial" pitchFamily="34" charset="0"/>
              </a:rPr>
              <a:t>50</a:t>
            </a:r>
          </a:p>
        </p:txBody>
      </p:sp>
      <p:sp>
        <p:nvSpPr>
          <p:cNvPr id="3130" name="AutoShape 58">
            <a:hlinkClick r:id="rId14" action="ppaction://hlinksldjump"/>
          </p:cNvPr>
          <p:cNvSpPr>
            <a:spLocks noChangeArrowheads="1"/>
          </p:cNvSpPr>
          <p:nvPr/>
        </p:nvSpPr>
        <p:spPr bwMode="auto">
          <a:xfrm>
            <a:off x="4069977" y="4437112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4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4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996969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/>
            <a:r>
              <a:rPr lang="ru-RU" sz="3200" b="1">
                <a:latin typeface="Arial" pitchFamily="34" charset="0"/>
                <a:cs typeface="Arial" pitchFamily="34" charset="0"/>
              </a:rPr>
              <a:t>10</a:t>
            </a:r>
          </a:p>
        </p:txBody>
      </p:sp>
      <p:sp>
        <p:nvSpPr>
          <p:cNvPr id="3131" name="AutoShape 59">
            <a:hlinkClick r:id="rId15" action="ppaction://hlinksldjump"/>
          </p:cNvPr>
          <p:cNvSpPr>
            <a:spLocks noChangeArrowheads="1"/>
          </p:cNvSpPr>
          <p:nvPr/>
        </p:nvSpPr>
        <p:spPr bwMode="auto">
          <a:xfrm>
            <a:off x="5005015" y="4437112"/>
            <a:ext cx="719137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4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4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996969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/>
            <a:r>
              <a:rPr lang="ru-RU" sz="3200" b="1">
                <a:latin typeface="Arial" pitchFamily="34" charset="0"/>
                <a:cs typeface="Arial" pitchFamily="34" charset="0"/>
              </a:rPr>
              <a:t>20</a:t>
            </a:r>
          </a:p>
        </p:txBody>
      </p:sp>
      <p:sp>
        <p:nvSpPr>
          <p:cNvPr id="3132" name="AutoShape 60">
            <a:hlinkClick r:id="rId16" action="ppaction://hlinksldjump"/>
          </p:cNvPr>
          <p:cNvSpPr>
            <a:spLocks noChangeArrowheads="1"/>
          </p:cNvSpPr>
          <p:nvPr/>
        </p:nvSpPr>
        <p:spPr bwMode="auto">
          <a:xfrm>
            <a:off x="5941640" y="4437112"/>
            <a:ext cx="719137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4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4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996969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/>
            <a:r>
              <a:rPr lang="ru-RU" sz="3200" b="1">
                <a:latin typeface="Arial" pitchFamily="34" charset="0"/>
                <a:cs typeface="Arial" pitchFamily="34" charset="0"/>
              </a:rPr>
              <a:t>30</a:t>
            </a:r>
          </a:p>
        </p:txBody>
      </p:sp>
      <p:sp>
        <p:nvSpPr>
          <p:cNvPr id="3133" name="AutoShape 61">
            <a:hlinkClick r:id="rId17" action="ppaction://hlinksldjump"/>
          </p:cNvPr>
          <p:cNvSpPr>
            <a:spLocks noChangeArrowheads="1"/>
          </p:cNvSpPr>
          <p:nvPr/>
        </p:nvSpPr>
        <p:spPr bwMode="auto">
          <a:xfrm>
            <a:off x="6878265" y="4437112"/>
            <a:ext cx="719137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4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4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996969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/>
            <a:r>
              <a:rPr lang="ru-RU" sz="3200" b="1">
                <a:latin typeface="Arial" pitchFamily="34" charset="0"/>
                <a:cs typeface="Arial" pitchFamily="34" charset="0"/>
              </a:rPr>
              <a:t>40</a:t>
            </a:r>
          </a:p>
        </p:txBody>
      </p:sp>
      <p:sp>
        <p:nvSpPr>
          <p:cNvPr id="3134" name="AutoShape 62">
            <a:hlinkClick r:id="rId18" action="ppaction://hlinksldjump"/>
          </p:cNvPr>
          <p:cNvSpPr>
            <a:spLocks noChangeArrowheads="1"/>
          </p:cNvSpPr>
          <p:nvPr/>
        </p:nvSpPr>
        <p:spPr bwMode="auto">
          <a:xfrm>
            <a:off x="7813302" y="4437112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4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4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996969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/>
            <a:r>
              <a:rPr lang="ru-RU" sz="3200" b="1">
                <a:latin typeface="Arial" pitchFamily="34" charset="0"/>
                <a:cs typeface="Arial" pitchFamily="34" charset="0"/>
              </a:rPr>
              <a:t>50</a:t>
            </a:r>
          </a:p>
        </p:txBody>
      </p:sp>
      <p:sp>
        <p:nvSpPr>
          <p:cNvPr id="3135" name="AutoShape 63">
            <a:hlinkClick r:id="rId19" action="ppaction://hlinksldjump"/>
          </p:cNvPr>
          <p:cNvSpPr>
            <a:spLocks noChangeArrowheads="1"/>
          </p:cNvSpPr>
          <p:nvPr/>
        </p:nvSpPr>
        <p:spPr bwMode="auto">
          <a:xfrm>
            <a:off x="4061719" y="3573016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99995D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/>
            <a:r>
              <a:rPr lang="ru-RU" sz="3200" b="1" dirty="0">
                <a:latin typeface="Arial" pitchFamily="34" charset="0"/>
                <a:cs typeface="Arial" pitchFamily="34" charset="0"/>
              </a:rPr>
              <a:t>10</a:t>
            </a:r>
          </a:p>
        </p:txBody>
      </p:sp>
      <p:sp>
        <p:nvSpPr>
          <p:cNvPr id="3136" name="AutoShape 64">
            <a:hlinkClick r:id="rId20" action="ppaction://hlinksldjump"/>
          </p:cNvPr>
          <p:cNvSpPr>
            <a:spLocks noChangeArrowheads="1"/>
          </p:cNvSpPr>
          <p:nvPr/>
        </p:nvSpPr>
        <p:spPr bwMode="auto">
          <a:xfrm>
            <a:off x="5005015" y="3577164"/>
            <a:ext cx="719137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99995D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/>
            <a:r>
              <a:rPr lang="ru-RU" sz="3200" b="1">
                <a:latin typeface="Arial" pitchFamily="34" charset="0"/>
                <a:cs typeface="Arial" pitchFamily="34" charset="0"/>
              </a:rPr>
              <a:t>20</a:t>
            </a:r>
          </a:p>
        </p:txBody>
      </p:sp>
      <p:sp>
        <p:nvSpPr>
          <p:cNvPr id="3137" name="AutoShape 65">
            <a:hlinkClick r:id="rId21" action="ppaction://hlinksldjump"/>
          </p:cNvPr>
          <p:cNvSpPr>
            <a:spLocks noChangeArrowheads="1"/>
          </p:cNvSpPr>
          <p:nvPr/>
        </p:nvSpPr>
        <p:spPr bwMode="auto">
          <a:xfrm>
            <a:off x="5941640" y="3577164"/>
            <a:ext cx="719137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99995D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/>
            <a:r>
              <a:rPr lang="ru-RU" sz="3200" b="1">
                <a:latin typeface="Arial" pitchFamily="34" charset="0"/>
                <a:cs typeface="Arial" pitchFamily="34" charset="0"/>
              </a:rPr>
              <a:t>30</a:t>
            </a:r>
          </a:p>
        </p:txBody>
      </p:sp>
      <p:sp>
        <p:nvSpPr>
          <p:cNvPr id="3138" name="AutoShape 66">
            <a:hlinkClick r:id="rId22" action="ppaction://hlinksldjump"/>
          </p:cNvPr>
          <p:cNvSpPr>
            <a:spLocks noChangeArrowheads="1"/>
          </p:cNvSpPr>
          <p:nvPr/>
        </p:nvSpPr>
        <p:spPr bwMode="auto">
          <a:xfrm>
            <a:off x="6949702" y="3577164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99995D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/>
            <a:r>
              <a:rPr lang="ru-RU" sz="3200" b="1">
                <a:latin typeface="Arial" pitchFamily="34" charset="0"/>
                <a:cs typeface="Arial" pitchFamily="34" charset="0"/>
              </a:rPr>
              <a:t>40</a:t>
            </a:r>
          </a:p>
        </p:txBody>
      </p:sp>
      <p:sp>
        <p:nvSpPr>
          <p:cNvPr id="3139" name="AutoShape 67">
            <a:hlinkClick r:id="rId23" action="ppaction://hlinksldjump"/>
          </p:cNvPr>
          <p:cNvSpPr>
            <a:spLocks noChangeArrowheads="1"/>
          </p:cNvSpPr>
          <p:nvPr/>
        </p:nvSpPr>
        <p:spPr bwMode="auto">
          <a:xfrm>
            <a:off x="7813302" y="3577164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99995D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/>
            <a:r>
              <a:rPr lang="ru-RU" sz="3200" b="1">
                <a:latin typeface="Arial" pitchFamily="34" charset="0"/>
                <a:cs typeface="Arial" pitchFamily="34" charset="0"/>
              </a:rPr>
              <a:t>50</a:t>
            </a:r>
          </a:p>
        </p:txBody>
      </p:sp>
      <p:sp>
        <p:nvSpPr>
          <p:cNvPr id="3140" name="AutoShape 68">
            <a:hlinkClick r:id="rId24" action="ppaction://hlinksldjump"/>
          </p:cNvPr>
          <p:cNvSpPr>
            <a:spLocks noChangeArrowheads="1"/>
          </p:cNvSpPr>
          <p:nvPr/>
        </p:nvSpPr>
        <p:spPr bwMode="auto">
          <a:xfrm>
            <a:off x="4069657" y="5301208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6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6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768E99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/>
            <a:r>
              <a:rPr lang="ru-RU" sz="3200" b="1">
                <a:latin typeface="Arial" pitchFamily="34" charset="0"/>
                <a:cs typeface="Arial" pitchFamily="34" charset="0"/>
              </a:rPr>
              <a:t>10</a:t>
            </a:r>
          </a:p>
        </p:txBody>
      </p:sp>
      <p:sp>
        <p:nvSpPr>
          <p:cNvPr id="3142" name="AutoShape 70">
            <a:hlinkClick r:id="rId25" action="ppaction://hlinksldjump"/>
          </p:cNvPr>
          <p:cNvSpPr>
            <a:spLocks noChangeArrowheads="1"/>
          </p:cNvSpPr>
          <p:nvPr/>
        </p:nvSpPr>
        <p:spPr bwMode="auto">
          <a:xfrm>
            <a:off x="5004695" y="5301208"/>
            <a:ext cx="719137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6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6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768E99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/>
            <a:r>
              <a:rPr lang="ru-RU" sz="3200" b="1">
                <a:latin typeface="Arial" pitchFamily="34" charset="0"/>
                <a:cs typeface="Arial" pitchFamily="34" charset="0"/>
              </a:rPr>
              <a:t>20</a:t>
            </a:r>
          </a:p>
        </p:txBody>
      </p:sp>
      <p:sp>
        <p:nvSpPr>
          <p:cNvPr id="3143" name="AutoShape 71">
            <a:hlinkClick r:id="rId26" action="ppaction://hlinksldjump"/>
          </p:cNvPr>
          <p:cNvSpPr>
            <a:spLocks noChangeArrowheads="1"/>
          </p:cNvSpPr>
          <p:nvPr/>
        </p:nvSpPr>
        <p:spPr bwMode="auto">
          <a:xfrm>
            <a:off x="6012757" y="5301208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6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6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768E99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/>
            <a:r>
              <a:rPr lang="ru-RU" sz="3200" b="1">
                <a:latin typeface="Arial" pitchFamily="34" charset="0"/>
                <a:cs typeface="Arial" pitchFamily="34" charset="0"/>
              </a:rPr>
              <a:t>30</a:t>
            </a:r>
          </a:p>
        </p:txBody>
      </p:sp>
      <p:sp>
        <p:nvSpPr>
          <p:cNvPr id="3144" name="AutoShape 72">
            <a:hlinkClick r:id="rId27" action="ppaction://hlinksldjump"/>
          </p:cNvPr>
          <p:cNvSpPr>
            <a:spLocks noChangeArrowheads="1"/>
          </p:cNvSpPr>
          <p:nvPr/>
        </p:nvSpPr>
        <p:spPr bwMode="auto">
          <a:xfrm>
            <a:off x="6949382" y="5301208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6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6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768E99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/>
            <a:r>
              <a:rPr lang="ru-RU" sz="3200" b="1">
                <a:latin typeface="Arial" pitchFamily="34" charset="0"/>
                <a:cs typeface="Arial" pitchFamily="34" charset="0"/>
              </a:rPr>
              <a:t>40</a:t>
            </a:r>
          </a:p>
        </p:txBody>
      </p:sp>
      <p:sp>
        <p:nvSpPr>
          <p:cNvPr id="3145" name="AutoShape 73">
            <a:hlinkClick r:id="rId28" action="ppaction://hlinksldjump"/>
          </p:cNvPr>
          <p:cNvSpPr>
            <a:spLocks noChangeArrowheads="1"/>
          </p:cNvSpPr>
          <p:nvPr/>
        </p:nvSpPr>
        <p:spPr bwMode="auto">
          <a:xfrm>
            <a:off x="7812982" y="5301208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6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6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768E99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/>
            <a:r>
              <a:rPr lang="ru-RU" sz="3200" b="1">
                <a:latin typeface="Arial" pitchFamily="34" charset="0"/>
                <a:cs typeface="Arial" pitchFamily="34" charset="0"/>
              </a:rPr>
              <a:t>50</a:t>
            </a:r>
          </a:p>
        </p:txBody>
      </p:sp>
      <p:sp>
        <p:nvSpPr>
          <p:cNvPr id="2" name="AutoShape 47"/>
          <p:cNvSpPr>
            <a:spLocks noChangeArrowheads="1"/>
          </p:cNvSpPr>
          <p:nvPr/>
        </p:nvSpPr>
        <p:spPr bwMode="auto">
          <a:xfrm>
            <a:off x="611560" y="1844253"/>
            <a:ext cx="2880320" cy="719138"/>
          </a:xfrm>
          <a:prstGeom prst="bevel">
            <a:avLst>
              <a:gd name="adj" fmla="val 7727"/>
            </a:avLst>
          </a:prstGeom>
          <a:gradFill rotWithShape="1">
            <a:gsLst>
              <a:gs pos="6000">
                <a:schemeClr val="accent1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tx2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997199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/>
            <a:r>
              <a:rPr lang="ru-RU" sz="2400" b="1" cap="all" dirty="0" smtClean="0"/>
              <a:t>Разминка</a:t>
            </a:r>
            <a:endParaRPr lang="ru-RU" sz="2400" b="1" cap="all" dirty="0"/>
          </a:p>
        </p:txBody>
      </p:sp>
      <p:sp>
        <p:nvSpPr>
          <p:cNvPr id="3" name="AutoShape 68"/>
          <p:cNvSpPr>
            <a:spLocks noChangeArrowheads="1"/>
          </p:cNvSpPr>
          <p:nvPr/>
        </p:nvSpPr>
        <p:spPr bwMode="auto">
          <a:xfrm>
            <a:off x="611560" y="5301208"/>
            <a:ext cx="2880000" cy="792162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6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6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768E99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/>
            <a:r>
              <a:rPr lang="ru-RU" sz="2400" b="1" cap="all" dirty="0" smtClean="0"/>
              <a:t>Сказочный</a:t>
            </a:r>
            <a:endParaRPr lang="ru-RU" sz="2400" b="1" cap="all" dirty="0"/>
          </a:p>
        </p:txBody>
      </p:sp>
      <p:sp>
        <p:nvSpPr>
          <p:cNvPr id="4" name="AutoShape 47"/>
          <p:cNvSpPr>
            <a:spLocks noChangeArrowheads="1"/>
          </p:cNvSpPr>
          <p:nvPr/>
        </p:nvSpPr>
        <p:spPr bwMode="auto">
          <a:xfrm>
            <a:off x="611560" y="3577539"/>
            <a:ext cx="2880000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997199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/>
            <a:r>
              <a:rPr lang="ru-RU" sz="2400" b="1" cap="all" dirty="0" smtClean="0"/>
              <a:t>Объясни</a:t>
            </a:r>
            <a:endParaRPr lang="ru-RU" sz="2400" b="1" cap="all" dirty="0"/>
          </a:p>
        </p:txBody>
      </p:sp>
      <p:sp>
        <p:nvSpPr>
          <p:cNvPr id="5" name="AutoShape 47"/>
          <p:cNvSpPr>
            <a:spLocks noChangeArrowheads="1"/>
          </p:cNvSpPr>
          <p:nvPr/>
        </p:nvSpPr>
        <p:spPr bwMode="auto">
          <a:xfrm>
            <a:off x="611560" y="2708920"/>
            <a:ext cx="2880000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2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997199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/>
            <a:r>
              <a:rPr lang="ru-RU" sz="2400" b="1" cap="all" dirty="0" smtClean="0"/>
              <a:t>пословицы</a:t>
            </a:r>
            <a:endParaRPr lang="ru-RU" sz="2400" b="1" cap="all" dirty="0"/>
          </a:p>
        </p:txBody>
      </p:sp>
      <p:sp>
        <p:nvSpPr>
          <p:cNvPr id="6" name="AutoShape 47"/>
          <p:cNvSpPr>
            <a:spLocks noChangeArrowheads="1"/>
          </p:cNvSpPr>
          <p:nvPr/>
        </p:nvSpPr>
        <p:spPr bwMode="auto">
          <a:xfrm>
            <a:off x="611880" y="4438699"/>
            <a:ext cx="2880000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4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4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997199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/>
            <a:r>
              <a:rPr lang="ru-RU" sz="2400" b="1" cap="all" dirty="0" smtClean="0"/>
              <a:t>Ребусы</a:t>
            </a:r>
            <a:endParaRPr lang="ru-RU" sz="2400" b="1" cap="all" dirty="0"/>
          </a:p>
        </p:txBody>
      </p:sp>
      <p:sp>
        <p:nvSpPr>
          <p:cNvPr id="7" name="AutoShape 47" descr="yH5BAEAAAAALAAAAAABAAEAAAIBRAA7"/>
          <p:cNvSpPr>
            <a:spLocks noChangeAspect="1" noChangeArrowheads="1"/>
          </p:cNvSpPr>
          <p:nvPr/>
        </p:nvSpPr>
        <p:spPr bwMode="auto">
          <a:xfrm>
            <a:off x="4780857" y="320422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AutoShape 49" descr="yH5BAEAAAAALAAAAAABAAEAAAIBRAA7"/>
          <p:cNvSpPr>
            <a:spLocks noChangeAspect="1" noChangeArrowheads="1"/>
          </p:cNvSpPr>
          <p:nvPr/>
        </p:nvSpPr>
        <p:spPr bwMode="auto">
          <a:xfrm>
            <a:off x="4780857" y="320422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AutoShape 51" descr="yH5BAEAAAAALAAAAAABAAEAAAIBRAA7"/>
          <p:cNvSpPr>
            <a:spLocks noChangeAspect="1" noChangeArrowheads="1"/>
          </p:cNvSpPr>
          <p:nvPr/>
        </p:nvSpPr>
        <p:spPr bwMode="auto">
          <a:xfrm>
            <a:off x="4780857" y="320422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AutoShape 53" descr="yH5BAEAAAAALAAAAAABAAEAAAIBRAA7"/>
          <p:cNvSpPr>
            <a:spLocks noChangeAspect="1" noChangeArrowheads="1"/>
          </p:cNvSpPr>
          <p:nvPr/>
        </p:nvSpPr>
        <p:spPr bwMode="auto">
          <a:xfrm>
            <a:off x="4780857" y="320422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AutoShape 55" descr="yH5BAEAAAAALAAAAAABAAEAAAIBRAA7"/>
          <p:cNvSpPr>
            <a:spLocks noChangeAspect="1" noChangeArrowheads="1"/>
          </p:cNvSpPr>
          <p:nvPr/>
        </p:nvSpPr>
        <p:spPr bwMode="auto">
          <a:xfrm>
            <a:off x="4780857" y="320422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>
              <a:latin typeface="Arial" pitchFamily="34" charset="0"/>
              <a:cs typeface="Arial" pitchFamily="34" charset="0"/>
            </a:endParaRPr>
          </a:p>
        </p:txBody>
      </p:sp>
      <p:pic>
        <p:nvPicPr>
          <p:cNvPr id="40" name="Picture 2" descr="http://serp-dm.ru/_nw/0/71629456.jpg"/>
          <p:cNvPicPr>
            <a:picLocks noChangeAspect="1" noChangeArrowheads="1"/>
          </p:cNvPicPr>
          <p:nvPr/>
        </p:nvPicPr>
        <p:blipFill rotWithShape="1">
          <a:blip r:embed="rId2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0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1561" y="561778"/>
            <a:ext cx="1064430" cy="1355054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://domashniirestoran.ru/images/star-511-106(3).gif"/>
          <p:cNvPicPr>
            <a:picLocks noChangeAspect="1" noChangeArrowheads="1" noCrop="1"/>
          </p:cNvPicPr>
          <p:nvPr/>
        </p:nvPicPr>
        <p:blipFill>
          <a:blip r:embed="rId3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04083" y="1078238"/>
            <a:ext cx="2241336" cy="464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2" descr="http://domashniirestoran.ru/images/star-511-106(3).gif"/>
          <p:cNvPicPr>
            <a:picLocks noChangeAspect="1" noChangeArrowheads="1" noCrop="1"/>
          </p:cNvPicPr>
          <p:nvPr/>
        </p:nvPicPr>
        <p:blipFill>
          <a:blip r:embed="rId3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5419" y="1078238"/>
            <a:ext cx="2241336" cy="464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6699" y="526721"/>
            <a:ext cx="5617440" cy="716484"/>
          </a:xfrm>
          <a:prstGeom prst="rect">
            <a:avLst/>
          </a:prstGeom>
        </p:spPr>
      </p:pic>
      <p:pic>
        <p:nvPicPr>
          <p:cNvPr id="43" name="Рисунок 42" descr="Рисунок40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33" cstate="screen"/>
          <a:srcRect/>
          <a:stretch>
            <a:fillRect/>
          </a:stretch>
        </p:blipFill>
        <p:spPr>
          <a:xfrm>
            <a:off x="7380312" y="6245055"/>
            <a:ext cx="1152128" cy="30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943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1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1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7" dur="indefinite"/>
                                        <p:tgtEl>
                                          <p:spTgt spid="3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1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1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1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3" dur="indefinite"/>
                                        <p:tgtEl>
                                          <p:spTgt spid="3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1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1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9" dur="indefinite"/>
                                        <p:tgtEl>
                                          <p:spTgt spid="3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1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12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25" dur="indefinite"/>
                                        <p:tgtEl>
                                          <p:spTgt spid="3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1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 nodeType="clickPar">
                      <p:stCondLst>
                        <p:cond delay="0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12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31" dur="indefinite"/>
                                        <p:tgtEl>
                                          <p:spTgt spid="3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1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 nodeType="clickPar">
                      <p:stCondLst>
                        <p:cond delay="0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312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37" dur="indefinite"/>
                                        <p:tgtEl>
                                          <p:spTgt spid="3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5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1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 nodeType="clickPar">
                      <p:stCondLst>
                        <p:cond delay="0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31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43" dur="indefinite"/>
                                        <p:tgtEl>
                                          <p:spTgt spid="3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6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1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 nodeType="clickPar">
                      <p:stCondLst>
                        <p:cond delay="0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312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49" dur="indefinite"/>
                                        <p:tgtEl>
                                          <p:spTgt spid="3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7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1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 nodeType="clickPar">
                      <p:stCondLst>
                        <p:cond delay="0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4" dur="indefinite"/>
                                        <p:tgtEl>
                                          <p:spTgt spid="312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55" dur="indefinite"/>
                                        <p:tgtEl>
                                          <p:spTgt spid="3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8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1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 nodeType="clickPar">
                      <p:stCondLst>
                        <p:cond delay="0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312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61" dur="indefinite"/>
                                        <p:tgtEl>
                                          <p:spTgt spid="3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9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1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 nodeType="clickPar">
                      <p:stCondLst>
                        <p:cond delay="0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6" dur="indefinite"/>
                                        <p:tgtEl>
                                          <p:spTgt spid="313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67" dur="indefinite"/>
                                        <p:tgtEl>
                                          <p:spTgt spid="3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0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31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 nodeType="clickPar">
                      <p:stCondLst>
                        <p:cond delay="0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2" dur="indefinite"/>
                                        <p:tgtEl>
                                          <p:spTgt spid="313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73" dur="indefinite"/>
                                        <p:tgtEl>
                                          <p:spTgt spid="3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1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1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 nodeType="clickPar">
                      <p:stCondLst>
                        <p:cond delay="0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8" dur="indefinite"/>
                                        <p:tgtEl>
                                          <p:spTgt spid="313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79" dur="indefinite"/>
                                        <p:tgtEl>
                                          <p:spTgt spid="3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2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31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 nodeType="clickPar">
                      <p:stCondLst>
                        <p:cond delay="0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4" dur="indefinite"/>
                                        <p:tgtEl>
                                          <p:spTgt spid="313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85" dur="indefinite"/>
                                        <p:tgtEl>
                                          <p:spTgt spid="3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3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31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 nodeType="clickPar">
                      <p:stCondLst>
                        <p:cond delay="0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0" dur="indefinite"/>
                                        <p:tgtEl>
                                          <p:spTgt spid="313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91" dur="indefinite"/>
                                        <p:tgtEl>
                                          <p:spTgt spid="3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4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31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 nodeType="clickPar">
                      <p:stCondLst>
                        <p:cond delay="0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6" dur="indefinite"/>
                                        <p:tgtEl>
                                          <p:spTgt spid="313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97" dur="indefinite"/>
                                        <p:tgtEl>
                                          <p:spTgt spid="3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5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31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 nodeType="clickPar">
                      <p:stCondLst>
                        <p:cond delay="0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2" dur="indefinite"/>
                                        <p:tgtEl>
                                          <p:spTgt spid="313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03" dur="indefinite"/>
                                        <p:tgtEl>
                                          <p:spTgt spid="3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6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31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 nodeType="clickPar">
                      <p:stCondLst>
                        <p:cond delay="0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8" dur="indefinite"/>
                                        <p:tgtEl>
                                          <p:spTgt spid="313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09" dur="indefinite"/>
                                        <p:tgtEl>
                                          <p:spTgt spid="3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7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31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 nodeType="clickPar">
                      <p:stCondLst>
                        <p:cond delay="0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4" dur="indefinite"/>
                                        <p:tgtEl>
                                          <p:spTgt spid="313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15" dur="indefinite"/>
                                        <p:tgtEl>
                                          <p:spTgt spid="3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8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31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 nodeType="clickPar">
                      <p:stCondLst>
                        <p:cond delay="0"/>
                      </p:stCondLst>
                      <p:childTnLst>
                        <p:par>
                          <p:cTn id="1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0" dur="indefinite"/>
                                        <p:tgtEl>
                                          <p:spTgt spid="313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21" dur="indefinite"/>
                                        <p:tgtEl>
                                          <p:spTgt spid="3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9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31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 nodeType="clickPar">
                      <p:stCondLst>
                        <p:cond delay="0"/>
                      </p:stCondLst>
                      <p:childTnLst>
                        <p:par>
                          <p:cTn id="1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6" dur="indefinite"/>
                                        <p:tgtEl>
                                          <p:spTgt spid="314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27" dur="indefinite"/>
                                        <p:tgtEl>
                                          <p:spTgt spid="3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0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31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 nodeType="clickPar">
                      <p:stCondLst>
                        <p:cond delay="0"/>
                      </p:stCondLst>
                      <p:childTnLst>
                        <p:par>
                          <p:cTn id="1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2" dur="indefinite"/>
                                        <p:tgtEl>
                                          <p:spTgt spid="314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33" dur="indefinite"/>
                                        <p:tgtEl>
                                          <p:spTgt spid="3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2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31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 nodeType="clickPar">
                      <p:stCondLst>
                        <p:cond delay="0"/>
                      </p:stCondLst>
                      <p:childTnLst>
                        <p:par>
                          <p:cTn id="1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8" dur="indefinite"/>
                                        <p:tgtEl>
                                          <p:spTgt spid="314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39" dur="indefinite"/>
                                        <p:tgtEl>
                                          <p:spTgt spid="3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3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31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 nodeType="clickPar">
                      <p:stCondLst>
                        <p:cond delay="0"/>
                      </p:stCondLst>
                      <p:childTnLst>
                        <p:par>
                          <p:cTn id="1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44" dur="indefinite"/>
                                        <p:tgtEl>
                                          <p:spTgt spid="314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45" dur="indefinite"/>
                                        <p:tgtEl>
                                          <p:spTgt spid="3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4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31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 nodeType="clickPar">
                      <p:stCondLst>
                        <p:cond delay="0"/>
                      </p:stCondLst>
                      <p:childTnLst>
                        <p:par>
                          <p:cTn id="1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0" dur="indefinite"/>
                                        <p:tgtEl>
                                          <p:spTgt spid="314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51" dur="indefinite"/>
                                        <p:tgtEl>
                                          <p:spTgt spid="3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5"/>
                  </p:tgtEl>
                </p:cond>
              </p:nextCondLst>
            </p:seq>
          </p:childTnLst>
        </p:cTn>
      </p:par>
    </p:tnLst>
    <p:bldLst>
      <p:bldP spid="3119" grpId="0" animBg="1"/>
      <p:bldP spid="3121" grpId="0" animBg="1"/>
      <p:bldP spid="3122" grpId="0" animBg="1"/>
      <p:bldP spid="3123" grpId="0" animBg="1"/>
      <p:bldP spid="3124" grpId="0" animBg="1"/>
      <p:bldP spid="3125" grpId="0" animBg="1"/>
      <p:bldP spid="3126" grpId="0" animBg="1"/>
      <p:bldP spid="3127" grpId="0" animBg="1"/>
      <p:bldP spid="3128" grpId="0" animBg="1"/>
      <p:bldP spid="3129" grpId="0" animBg="1"/>
      <p:bldP spid="3130" grpId="0" animBg="1"/>
      <p:bldP spid="3131" grpId="0" animBg="1"/>
      <p:bldP spid="3132" grpId="0" animBg="1"/>
      <p:bldP spid="3133" grpId="0" animBg="1"/>
      <p:bldP spid="3134" grpId="0" animBg="1"/>
      <p:bldP spid="3135" grpId="0" animBg="1"/>
      <p:bldP spid="3136" grpId="0" animBg="1"/>
      <p:bldP spid="3137" grpId="0" animBg="1"/>
      <p:bldP spid="3138" grpId="0" animBg="1"/>
      <p:bldP spid="3139" grpId="0" animBg="1"/>
      <p:bldP spid="3140" grpId="0" animBg="1"/>
      <p:bldP spid="3142" grpId="0" animBg="1"/>
      <p:bldP spid="3143" grpId="0" animBg="1"/>
      <p:bldP spid="3144" grpId="0" animBg="1"/>
      <p:bldP spid="314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72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5"/>
          <p:cNvSpPr txBox="1">
            <a:spLocks noChangeArrowheads="1"/>
          </p:cNvSpPr>
          <p:nvPr/>
        </p:nvSpPr>
        <p:spPr bwMode="auto">
          <a:xfrm>
            <a:off x="1706245" y="1476890"/>
            <a:ext cx="764900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16" name="Picture 13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1" y="5924823"/>
            <a:ext cx="744537" cy="74453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1838657" y="406405"/>
            <a:ext cx="54726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chemeClr val="accent4">
                    <a:lumMod val="75000"/>
                  </a:schemeClr>
                </a:solidFill>
              </a:rPr>
              <a:t>Ребусы</a:t>
            </a:r>
            <a:endParaRPr lang="ru-RU" sz="3600" b="1" dirty="0">
              <a:ln w="11430"/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720806" y="546692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30</a:t>
            </a:r>
            <a:endParaRPr lang="ru-RU" sz="4400" b="1" cap="none" spc="0" dirty="0">
              <a:ln w="11430"/>
              <a:solidFill>
                <a:schemeClr val="accent4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screen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295747"/>
            <a:ext cx="2191737" cy="1258152"/>
          </a:xfrm>
          <a:prstGeom prst="rect">
            <a:avLst/>
          </a:prstGeom>
        </p:spPr>
      </p:pic>
      <p:pic>
        <p:nvPicPr>
          <p:cNvPr id="10" name="Picture 2" descr="http://serp-dm.ru/_nw/0/71629456.jpg"/>
          <p:cNvPicPr>
            <a:picLocks noChangeAspect="1" noChangeArrowheads="1"/>
          </p:cNvPicPr>
          <p:nvPr/>
        </p:nvPicPr>
        <p:blipFill rotWithShape="1"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4077072"/>
            <a:ext cx="1229569" cy="1565280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2443257" y="4152900"/>
            <a:ext cx="630520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i="1" dirty="0" smtClean="0"/>
              <a:t>Берёза.</a:t>
            </a:r>
            <a:endParaRPr lang="ru-RU" sz="2800" i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8360" y="1331613"/>
            <a:ext cx="3561832" cy="1572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1535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72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3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1" y="5924823"/>
            <a:ext cx="744537" cy="74453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1838657" y="406405"/>
            <a:ext cx="54726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chemeClr val="accent4">
                    <a:lumMod val="75000"/>
                  </a:schemeClr>
                </a:solidFill>
              </a:rPr>
              <a:t>Ребусы</a:t>
            </a:r>
            <a:endParaRPr lang="ru-RU" sz="3600" b="1" dirty="0">
              <a:ln w="11430"/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720806" y="546692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40</a:t>
            </a:r>
            <a:endParaRPr lang="ru-RU" sz="4400" b="1" cap="none" spc="0" dirty="0">
              <a:ln w="11430"/>
              <a:solidFill>
                <a:schemeClr val="accent4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screen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295747"/>
            <a:ext cx="2191737" cy="1258152"/>
          </a:xfrm>
          <a:prstGeom prst="rect">
            <a:avLst/>
          </a:prstGeom>
        </p:spPr>
      </p:pic>
      <p:pic>
        <p:nvPicPr>
          <p:cNvPr id="10" name="Picture 2" descr="http://serp-dm.ru/_nw/0/71629456.jpg"/>
          <p:cNvPicPr>
            <a:picLocks noChangeAspect="1" noChangeArrowheads="1"/>
          </p:cNvPicPr>
          <p:nvPr/>
        </p:nvPicPr>
        <p:blipFill rotWithShape="1"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4077072"/>
            <a:ext cx="1229569" cy="1565280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2443257" y="4152900"/>
            <a:ext cx="630520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i="1" dirty="0" smtClean="0"/>
              <a:t>Восток.</a:t>
            </a:r>
            <a:endParaRPr lang="ru-RU" sz="2800" i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5369" y="1316133"/>
            <a:ext cx="3579183" cy="1588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3427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72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3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1" y="5924823"/>
            <a:ext cx="744537" cy="74453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1838657" y="406405"/>
            <a:ext cx="54726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chemeClr val="accent4">
                    <a:lumMod val="75000"/>
                  </a:schemeClr>
                </a:solidFill>
              </a:rPr>
              <a:t>Ребусы</a:t>
            </a:r>
            <a:endParaRPr lang="ru-RU" sz="3600" b="1" dirty="0">
              <a:ln w="11430"/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720806" y="546692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50</a:t>
            </a:r>
            <a:endParaRPr lang="ru-RU" sz="4400" b="1" cap="none" spc="0" dirty="0">
              <a:ln w="11430"/>
              <a:solidFill>
                <a:schemeClr val="accent4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screen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295747"/>
            <a:ext cx="2191737" cy="1258152"/>
          </a:xfrm>
          <a:prstGeom prst="rect">
            <a:avLst/>
          </a:prstGeom>
        </p:spPr>
      </p:pic>
      <p:pic>
        <p:nvPicPr>
          <p:cNvPr id="10" name="Picture 2" descr="http://serp-dm.ru/_nw/0/71629456.jpg"/>
          <p:cNvPicPr>
            <a:picLocks noChangeAspect="1" noChangeArrowheads="1"/>
          </p:cNvPicPr>
          <p:nvPr/>
        </p:nvPicPr>
        <p:blipFill rotWithShape="1"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4077072"/>
            <a:ext cx="1229569" cy="1565280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2443257" y="4152900"/>
            <a:ext cx="630520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i="1" dirty="0" smtClean="0"/>
              <a:t>Народ.</a:t>
            </a:r>
            <a:endParaRPr lang="ru-RU" sz="2800" i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1334023"/>
            <a:ext cx="3389362" cy="1782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0263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5"/>
          <p:cNvSpPr txBox="1">
            <a:spLocks noChangeArrowheads="1"/>
          </p:cNvSpPr>
          <p:nvPr/>
        </p:nvSpPr>
        <p:spPr bwMode="auto">
          <a:xfrm>
            <a:off x="750459" y="1511627"/>
            <a:ext cx="764900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400" dirty="0" smtClean="0"/>
              <a:t>Назовите единственную героиню сказки « Репка» имя которой мы знаем.</a:t>
            </a:r>
          </a:p>
        </p:txBody>
      </p:sp>
      <p:pic>
        <p:nvPicPr>
          <p:cNvPr id="12" name="Picture 13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1" y="5924823"/>
            <a:ext cx="744537" cy="74453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1838657" y="406405"/>
            <a:ext cx="54726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chemeClr val="accent6">
                    <a:lumMod val="50000"/>
                  </a:schemeClr>
                </a:solidFill>
              </a:rPr>
              <a:t>Сказочный</a:t>
            </a:r>
            <a:endParaRPr lang="ru-RU" sz="3600" b="1" dirty="0">
              <a:ln w="11430"/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720806" y="546692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10</a:t>
            </a:r>
            <a:endParaRPr lang="ru-RU" sz="4400" b="1" cap="none" spc="0" dirty="0">
              <a:ln w="11430"/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screen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295747"/>
            <a:ext cx="2191737" cy="1258152"/>
          </a:xfrm>
          <a:prstGeom prst="rect">
            <a:avLst/>
          </a:prstGeom>
        </p:spPr>
      </p:pic>
      <p:pic>
        <p:nvPicPr>
          <p:cNvPr id="10" name="Picture 2" descr="http://serp-dm.ru/_nw/0/71629456.jpg"/>
          <p:cNvPicPr>
            <a:picLocks noChangeAspect="1" noChangeArrowheads="1"/>
          </p:cNvPicPr>
          <p:nvPr/>
        </p:nvPicPr>
        <p:blipFill rotWithShape="1"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4077072"/>
            <a:ext cx="1229569" cy="1565280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2443257" y="4152900"/>
            <a:ext cx="630520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i="1" dirty="0" smtClean="0"/>
              <a:t>Жучка.</a:t>
            </a: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323681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5"/>
          <p:cNvSpPr txBox="1">
            <a:spLocks noChangeArrowheads="1"/>
          </p:cNvSpPr>
          <p:nvPr/>
        </p:nvSpPr>
        <p:spPr bwMode="auto">
          <a:xfrm>
            <a:off x="750459" y="1511627"/>
            <a:ext cx="7649004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dirty="0" smtClean="0"/>
              <a:t>Её имя означает меру длины, равную всего 2,5см.</a:t>
            </a:r>
            <a:endParaRPr lang="ru-RU" sz="2800" dirty="0"/>
          </a:p>
        </p:txBody>
      </p:sp>
      <p:pic>
        <p:nvPicPr>
          <p:cNvPr id="12" name="Picture 13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1" y="5924823"/>
            <a:ext cx="744537" cy="74453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1838657" y="406405"/>
            <a:ext cx="54726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chemeClr val="accent6">
                    <a:lumMod val="50000"/>
                  </a:schemeClr>
                </a:solidFill>
              </a:rPr>
              <a:t>Сказочный</a:t>
            </a:r>
            <a:endParaRPr lang="ru-RU" sz="3600" b="1" dirty="0">
              <a:ln w="11430"/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720806" y="546692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20</a:t>
            </a:r>
            <a:endParaRPr lang="ru-RU" sz="4400" b="1" cap="none" spc="0" dirty="0">
              <a:ln w="11430"/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screen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295747"/>
            <a:ext cx="2191737" cy="1258152"/>
          </a:xfrm>
          <a:prstGeom prst="rect">
            <a:avLst/>
          </a:prstGeom>
        </p:spPr>
      </p:pic>
      <p:pic>
        <p:nvPicPr>
          <p:cNvPr id="10" name="Picture 2" descr="http://serp-dm.ru/_nw/0/71629456.jpg"/>
          <p:cNvPicPr>
            <a:picLocks noChangeAspect="1" noChangeArrowheads="1"/>
          </p:cNvPicPr>
          <p:nvPr/>
        </p:nvPicPr>
        <p:blipFill rotWithShape="1"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4077072"/>
            <a:ext cx="1229569" cy="1565280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2443257" y="4152900"/>
            <a:ext cx="630520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i="1" dirty="0" err="1" smtClean="0"/>
              <a:t>Дюймовочка</a:t>
            </a:r>
            <a:r>
              <a:rPr lang="ru-RU" sz="2800" i="1" dirty="0" smtClean="0"/>
              <a:t>.</a:t>
            </a: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1118358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5"/>
          <p:cNvSpPr txBox="1">
            <a:spLocks noChangeArrowheads="1"/>
          </p:cNvSpPr>
          <p:nvPr/>
        </p:nvSpPr>
        <p:spPr bwMode="auto">
          <a:xfrm>
            <a:off x="750459" y="1511627"/>
            <a:ext cx="7649004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dirty="0" smtClean="0"/>
              <a:t>В каком государстве жили многие герои русских народных сказок?</a:t>
            </a:r>
            <a:endParaRPr lang="ru-RU" sz="2800" dirty="0"/>
          </a:p>
        </p:txBody>
      </p:sp>
      <p:pic>
        <p:nvPicPr>
          <p:cNvPr id="12" name="Picture 13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1" y="5924823"/>
            <a:ext cx="744537" cy="74453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1838657" y="406405"/>
            <a:ext cx="54726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chemeClr val="accent6">
                    <a:lumMod val="50000"/>
                  </a:schemeClr>
                </a:solidFill>
              </a:rPr>
              <a:t>Сказочный</a:t>
            </a:r>
            <a:endParaRPr lang="ru-RU" sz="3600" b="1" dirty="0">
              <a:ln w="11430"/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720806" y="546692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30</a:t>
            </a:r>
            <a:endParaRPr lang="ru-RU" sz="4400" b="1" cap="none" spc="0" dirty="0">
              <a:ln w="11430"/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screen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295747"/>
            <a:ext cx="2191737" cy="1258152"/>
          </a:xfrm>
          <a:prstGeom prst="rect">
            <a:avLst/>
          </a:prstGeom>
        </p:spPr>
      </p:pic>
      <p:pic>
        <p:nvPicPr>
          <p:cNvPr id="10" name="Picture 2" descr="http://serp-dm.ru/_nw/0/71629456.jpg"/>
          <p:cNvPicPr>
            <a:picLocks noChangeAspect="1" noChangeArrowheads="1"/>
          </p:cNvPicPr>
          <p:nvPr/>
        </p:nvPicPr>
        <p:blipFill rotWithShape="1"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4077072"/>
            <a:ext cx="1229569" cy="1565280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2443257" y="4152900"/>
            <a:ext cx="630520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i="1" dirty="0" smtClean="0"/>
              <a:t>Тридевятом или Тридесятом.</a:t>
            </a: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2867454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5"/>
          <p:cNvSpPr txBox="1">
            <a:spLocks noChangeArrowheads="1"/>
          </p:cNvSpPr>
          <p:nvPr/>
        </p:nvSpPr>
        <p:spPr bwMode="auto">
          <a:xfrm>
            <a:off x="750459" y="1511627"/>
            <a:ext cx="7649004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dirty="0" smtClean="0"/>
              <a:t>Поляки называют её </a:t>
            </a:r>
            <a:r>
              <a:rPr lang="ru-RU" sz="2800" dirty="0" err="1" smtClean="0"/>
              <a:t>Едзина</a:t>
            </a:r>
            <a:r>
              <a:rPr lang="ru-RU" sz="2800" dirty="0" smtClean="0"/>
              <a:t>, чехи- </a:t>
            </a:r>
            <a:r>
              <a:rPr lang="ru-RU" sz="2800" dirty="0" err="1" smtClean="0"/>
              <a:t>Езинка</a:t>
            </a:r>
            <a:r>
              <a:rPr lang="ru-RU" sz="2800" dirty="0" smtClean="0"/>
              <a:t> , словаки-Еже Баба ,а мы...?</a:t>
            </a:r>
            <a:endParaRPr lang="ru-RU" sz="2800" dirty="0"/>
          </a:p>
        </p:txBody>
      </p:sp>
      <p:pic>
        <p:nvPicPr>
          <p:cNvPr id="12" name="Picture 13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1" y="5924823"/>
            <a:ext cx="744537" cy="74453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1838657" y="406405"/>
            <a:ext cx="54726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chemeClr val="accent6">
                    <a:lumMod val="50000"/>
                  </a:schemeClr>
                </a:solidFill>
              </a:rPr>
              <a:t>Сказочный</a:t>
            </a:r>
            <a:endParaRPr lang="ru-RU" sz="3600" b="1" dirty="0">
              <a:ln w="11430"/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720806" y="546692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40</a:t>
            </a:r>
            <a:endParaRPr lang="ru-RU" sz="4400" b="1" cap="none" spc="0" dirty="0">
              <a:ln w="11430"/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screen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295747"/>
            <a:ext cx="2191737" cy="1258152"/>
          </a:xfrm>
          <a:prstGeom prst="rect">
            <a:avLst/>
          </a:prstGeom>
        </p:spPr>
      </p:pic>
      <p:pic>
        <p:nvPicPr>
          <p:cNvPr id="10" name="Picture 2" descr="http://serp-dm.ru/_nw/0/71629456.jpg"/>
          <p:cNvPicPr>
            <a:picLocks noChangeAspect="1" noChangeArrowheads="1"/>
          </p:cNvPicPr>
          <p:nvPr/>
        </p:nvPicPr>
        <p:blipFill rotWithShape="1"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4077072"/>
            <a:ext cx="1229569" cy="1565280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2443257" y="4152900"/>
            <a:ext cx="630520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i="1" dirty="0" smtClean="0"/>
              <a:t>Баба Яга.</a:t>
            </a: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3340211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5"/>
          <p:cNvSpPr txBox="1">
            <a:spLocks noChangeArrowheads="1"/>
          </p:cNvSpPr>
          <p:nvPr/>
        </p:nvSpPr>
        <p:spPr bwMode="auto">
          <a:xfrm>
            <a:off x="750459" y="1511627"/>
            <a:ext cx="764900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dirty="0" smtClean="0"/>
              <a:t>Назовите имя Царевны - лягушки.</a:t>
            </a:r>
            <a:endParaRPr lang="ru-RU" sz="2800" dirty="0"/>
          </a:p>
        </p:txBody>
      </p:sp>
      <p:pic>
        <p:nvPicPr>
          <p:cNvPr id="12" name="Picture 13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1" y="5924823"/>
            <a:ext cx="744537" cy="74453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1838657" y="406405"/>
            <a:ext cx="54726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chemeClr val="accent6">
                    <a:lumMod val="50000"/>
                  </a:schemeClr>
                </a:solidFill>
              </a:rPr>
              <a:t>Сказочный</a:t>
            </a:r>
            <a:endParaRPr lang="ru-RU" sz="3600" b="1" dirty="0">
              <a:ln w="11430"/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720806" y="546692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50</a:t>
            </a:r>
            <a:endParaRPr lang="ru-RU" sz="4400" b="1" cap="none" spc="0" dirty="0">
              <a:ln w="11430"/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screen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295747"/>
            <a:ext cx="2191737" cy="1258152"/>
          </a:xfrm>
          <a:prstGeom prst="rect">
            <a:avLst/>
          </a:prstGeom>
        </p:spPr>
      </p:pic>
      <p:pic>
        <p:nvPicPr>
          <p:cNvPr id="10" name="Picture 2" descr="http://serp-dm.ru/_nw/0/71629456.jpg"/>
          <p:cNvPicPr>
            <a:picLocks noChangeAspect="1" noChangeArrowheads="1"/>
          </p:cNvPicPr>
          <p:nvPr/>
        </p:nvPicPr>
        <p:blipFill rotWithShape="1"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4077072"/>
            <a:ext cx="1229569" cy="1565280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2443257" y="4152900"/>
            <a:ext cx="630520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i="1" dirty="0" smtClean="0"/>
              <a:t>Василиса Премудрая.</a:t>
            </a: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3046331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 Box 3"/>
          <p:cNvSpPr txBox="1">
            <a:spLocks noChangeArrowheads="1"/>
          </p:cNvSpPr>
          <p:nvPr/>
        </p:nvSpPr>
        <p:spPr bwMode="auto">
          <a:xfrm>
            <a:off x="755576" y="561778"/>
            <a:ext cx="7776864" cy="37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ctr" eaLnBrk="1" hangingPunct="1">
              <a:lnSpc>
                <a:spcPct val="50000"/>
              </a:lnSpc>
              <a:spcBef>
                <a:spcPct val="50000"/>
              </a:spcBef>
            </a:pPr>
            <a:r>
              <a:rPr lang="ru-RU" sz="32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Интернет-ресурсы</a:t>
            </a:r>
            <a:endParaRPr lang="ru-RU" sz="3200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" name="Rectangle 34"/>
          <p:cNvSpPr>
            <a:spLocks noChangeArrowheads="1"/>
          </p:cNvSpPr>
          <p:nvPr/>
        </p:nvSpPr>
        <p:spPr bwMode="auto">
          <a:xfrm>
            <a:off x="611561" y="1240790"/>
            <a:ext cx="8064896" cy="4216539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285750" indent="-285750">
              <a:buClr>
                <a:srgbClr val="C00000"/>
              </a:buClr>
              <a:buSzPct val="75000"/>
              <a:buFont typeface="Wingdings" pitchFamily="2" charset="2"/>
              <a:buChar char="v"/>
            </a:pPr>
            <a:r>
              <a:rPr lang="ru-RU" sz="2400" b="1" dirty="0" smtClean="0">
                <a:latin typeface="Times New Roman" pitchFamily="18" charset="0"/>
              </a:rPr>
              <a:t>Сова:    </a:t>
            </a:r>
            <a:r>
              <a:rPr lang="en-US" sz="2000" dirty="0">
                <a:latin typeface="Times New Roman" pitchFamily="18" charset="0"/>
                <a:cs typeface="Times New Roman" pitchFamily="18" charset="0"/>
                <a:hlinkClick r:id="rId4"/>
              </a:rPr>
              <a:t>http://serp-dm.ru/_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4"/>
              </a:rPr>
              <a:t>nw/0/71629456.jpg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Clr>
                <a:srgbClr val="C00000"/>
              </a:buClr>
              <a:buSzPct val="75000"/>
              <a:buFont typeface="Wingdings" pitchFamily="2" charset="2"/>
              <a:buChar char="v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Лента:   </a:t>
            </a:r>
            <a:r>
              <a:rPr lang="en-US" sz="2000" dirty="0">
                <a:latin typeface="Times New Roman" pitchFamily="18" charset="0"/>
                <a:cs typeface="Times New Roman" pitchFamily="18" charset="0"/>
                <a:hlinkClick r:id="rId5"/>
              </a:rPr>
              <a:t>http://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5"/>
              </a:rPr>
              <a:t>pixelbrush.ru/uploads/posts/2013-09/1378896989_02.j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hlinkClick r:id="rId5"/>
              </a:rPr>
              <a:t>pg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Clr>
                <a:srgbClr val="C00000"/>
              </a:buClr>
              <a:buSzPct val="75000"/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Уголок со звездами:   </a:t>
            </a:r>
            <a:r>
              <a:rPr lang="en-US" sz="2000" dirty="0">
                <a:latin typeface="Times New Roman" pitchFamily="18" charset="0"/>
                <a:cs typeface="Times New Roman" pitchFamily="18" charset="0"/>
                <a:hlinkClick r:id="rId6"/>
              </a:rPr>
              <a:t>https://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6"/>
              </a:rPr>
              <a:t>img-fotki.yandex.ru/get/5109/svetlera.16c/0_5662a_8158dd54_orig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85750" indent="-285750">
              <a:buClr>
                <a:srgbClr val="C00000"/>
              </a:buClr>
              <a:buSzPct val="75000"/>
              <a:buFont typeface="Wingdings" pitchFamily="2" charset="2"/>
              <a:buChar char="v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Золотые анимированные звездочки (1 слайд): </a:t>
            </a:r>
            <a:r>
              <a:rPr lang="en-US" sz="2000" dirty="0">
                <a:latin typeface="Times New Roman" pitchFamily="18" charset="0"/>
                <a:cs typeface="Times New Roman" pitchFamily="18" charset="0"/>
                <a:hlinkClick r:id="rId7"/>
              </a:rPr>
              <a:t>http://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7"/>
              </a:rPr>
              <a:t>img0.liveinternet.ru/images/attach/c/3/77/957/77957384_77772038_zvezdochki.gif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Clr>
                <a:srgbClr val="C00000"/>
              </a:buClr>
              <a:buSzPct val="75000"/>
              <a:buFont typeface="Wingdings" pitchFamily="2" charset="2"/>
              <a:buChar char="v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«Конфетти» (1 слайд):   </a:t>
            </a:r>
            <a:r>
              <a:rPr lang="en-US" sz="2000" dirty="0">
                <a:latin typeface="Times New Roman" pitchFamily="18" charset="0"/>
                <a:cs typeface="Times New Roman" pitchFamily="18" charset="0"/>
                <a:hlinkClick r:id="rId8"/>
              </a:rPr>
              <a:t>http://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8"/>
              </a:rPr>
              <a:t>img1.liveinternet.ru/images/attach/b/2/2/633/2633622_6076627_5283499_i102714521_66418.gif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85750" indent="-285750">
              <a:buClr>
                <a:srgbClr val="C00000"/>
              </a:buClr>
              <a:buSzPct val="75000"/>
              <a:buFont typeface="Wingdings" pitchFamily="2" charset="2"/>
              <a:buChar char="v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Разделитель:   </a:t>
            </a:r>
            <a:r>
              <a:rPr lang="en-US" sz="2000" dirty="0">
                <a:latin typeface="Times New Roman" pitchFamily="18" charset="0"/>
                <a:cs typeface="Times New Roman" pitchFamily="18" charset="0"/>
                <a:hlinkClick r:id="rId9"/>
              </a:rPr>
              <a:t>http://domashniirestoran.ru/images/star-511-106(3).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9"/>
              </a:rPr>
              <a:t>gif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" name="Управляющая кнопка: назад 1">
            <a:hlinkClick r:id="" action="ppaction://hlinkshowjump?jump=firstslide" highlightClick="1"/>
          </p:cNvPr>
          <p:cNvSpPr/>
          <p:nvPr/>
        </p:nvSpPr>
        <p:spPr>
          <a:xfrm>
            <a:off x="8172400" y="6093296"/>
            <a:ext cx="504056" cy="360040"/>
          </a:xfrm>
          <a:prstGeom prst="actionButtonBackPrevious">
            <a:avLst/>
          </a:prstGeom>
          <a:solidFill>
            <a:srgbClr val="BEAA12"/>
          </a:solidFill>
          <a:ln>
            <a:solidFill>
              <a:srgbClr val="7A51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38100" h="38100" prst="angle"/>
            </a:sp3d>
          </a:bodyPr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453155" y="5782241"/>
            <a:ext cx="7560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smtClean="0"/>
              <a:t>Шаблон: </a:t>
            </a:r>
            <a:r>
              <a:rPr lang="ru-RU" b="1" i="1" dirty="0" err="1" smtClean="0"/>
              <a:t>Ранько</a:t>
            </a:r>
            <a:r>
              <a:rPr lang="ru-RU" b="1" i="1" dirty="0" smtClean="0"/>
              <a:t> Е.А. МАОУ№12 г. Иваново</a:t>
            </a:r>
            <a:endParaRPr lang="ru-RU" b="1" i="1" dirty="0" smtClean="0"/>
          </a:p>
        </p:txBody>
      </p:sp>
    </p:spTree>
    <p:extLst>
      <p:ext uri="{BB962C8B-B14F-4D97-AF65-F5344CB8AC3E}">
        <p14:creationId xmlns:p14="http://schemas.microsoft.com/office/powerpoint/2010/main" val="1214271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5"/>
          <p:cNvSpPr txBox="1">
            <a:spLocks noChangeArrowheads="1"/>
          </p:cNvSpPr>
          <p:nvPr/>
        </p:nvSpPr>
        <p:spPr bwMode="auto">
          <a:xfrm>
            <a:off x="750459" y="1511627"/>
            <a:ext cx="764900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dirty="0" smtClean="0"/>
              <a:t>Какой праздник отмечают 1 сентября?</a:t>
            </a:r>
            <a:endParaRPr lang="ru-RU" sz="28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838657" y="406405"/>
            <a:ext cx="54726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264B96"/>
                </a:solidFill>
              </a:rPr>
              <a:t>разминка</a:t>
            </a:r>
            <a:endParaRPr lang="ru-RU" sz="3600" b="1" dirty="0">
              <a:ln w="11430"/>
              <a:solidFill>
                <a:srgbClr val="264B96"/>
              </a:solidFill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2443257" y="4152900"/>
            <a:ext cx="630520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i="1" dirty="0" smtClean="0"/>
              <a:t>День Знаний.</a:t>
            </a:r>
            <a:endParaRPr lang="ru-RU" sz="2800" i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720806" y="546692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rgbClr val="264B96"/>
                </a:solidFill>
                <a:latin typeface="Arial" pitchFamily="34" charset="0"/>
                <a:cs typeface="Arial" pitchFamily="34" charset="0"/>
              </a:rPr>
              <a:t>10</a:t>
            </a:r>
            <a:endParaRPr lang="ru-RU" sz="4400" b="1" cap="none" spc="0" dirty="0">
              <a:ln w="11430"/>
              <a:solidFill>
                <a:srgbClr val="264B96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13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1" y="5924823"/>
            <a:ext cx="744537" cy="74453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7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295747"/>
            <a:ext cx="2191737" cy="1258152"/>
          </a:xfrm>
          <a:prstGeom prst="rect">
            <a:avLst/>
          </a:prstGeom>
        </p:spPr>
      </p:pic>
      <p:pic>
        <p:nvPicPr>
          <p:cNvPr id="19" name="Picture 2" descr="http://serp-dm.ru/_nw/0/71629456.jpg"/>
          <p:cNvPicPr>
            <a:picLocks noChangeAspect="1" noChangeArrowheads="1"/>
          </p:cNvPicPr>
          <p:nvPr/>
        </p:nvPicPr>
        <p:blipFill rotWithShape="1"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4077072"/>
            <a:ext cx="1229569" cy="1565280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0020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5"/>
          <p:cNvSpPr txBox="1">
            <a:spLocks noChangeArrowheads="1"/>
          </p:cNvSpPr>
          <p:nvPr/>
        </p:nvSpPr>
        <p:spPr bwMode="auto">
          <a:xfrm>
            <a:off x="750459" y="1511627"/>
            <a:ext cx="764900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dirty="0" smtClean="0"/>
              <a:t>Назовите цвета Российского флага.</a:t>
            </a:r>
            <a:endParaRPr lang="ru-RU" sz="28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838657" y="406405"/>
            <a:ext cx="54726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264B96"/>
                </a:solidFill>
              </a:rPr>
              <a:t>Разминка</a:t>
            </a:r>
            <a:endParaRPr lang="ru-RU" sz="3600" b="1" dirty="0">
              <a:ln w="11430"/>
              <a:solidFill>
                <a:srgbClr val="264B96"/>
              </a:solidFill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2094257" y="4526204"/>
            <a:ext cx="630520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i="1" dirty="0" smtClean="0"/>
              <a:t>Белый, синий, красный .</a:t>
            </a:r>
            <a:endParaRPr lang="ru-RU" sz="2800" i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720806" y="546692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rgbClr val="264B96"/>
                </a:solidFill>
                <a:latin typeface="Arial" pitchFamily="34" charset="0"/>
                <a:cs typeface="Arial" pitchFamily="34" charset="0"/>
              </a:rPr>
              <a:t>20</a:t>
            </a:r>
            <a:endParaRPr lang="ru-RU" sz="4400" b="1" cap="none" spc="0" dirty="0">
              <a:ln w="11430"/>
              <a:solidFill>
                <a:srgbClr val="264B96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13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1" y="5924823"/>
            <a:ext cx="744537" cy="74453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7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295747"/>
            <a:ext cx="2191737" cy="1258152"/>
          </a:xfrm>
          <a:prstGeom prst="rect">
            <a:avLst/>
          </a:prstGeom>
        </p:spPr>
      </p:pic>
      <p:pic>
        <p:nvPicPr>
          <p:cNvPr id="19" name="Picture 2" descr="http://serp-dm.ru/_nw/0/71629456.jpg"/>
          <p:cNvPicPr>
            <a:picLocks noChangeAspect="1" noChangeArrowheads="1"/>
          </p:cNvPicPr>
          <p:nvPr/>
        </p:nvPicPr>
        <p:blipFill rotWithShape="1"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4077072"/>
            <a:ext cx="1229569" cy="1565280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3287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5"/>
          <p:cNvSpPr txBox="1">
            <a:spLocks noChangeArrowheads="1"/>
          </p:cNvSpPr>
          <p:nvPr/>
        </p:nvSpPr>
        <p:spPr bwMode="auto">
          <a:xfrm>
            <a:off x="750459" y="1511627"/>
            <a:ext cx="764900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dirty="0" smtClean="0"/>
              <a:t>Какая птица на гербе России?</a:t>
            </a:r>
            <a:endParaRPr lang="ru-RU" sz="28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838657" y="406405"/>
            <a:ext cx="54726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264B96"/>
                </a:solidFill>
              </a:rPr>
              <a:t>Разминка</a:t>
            </a:r>
            <a:endParaRPr lang="ru-RU" sz="3600" b="1" dirty="0">
              <a:ln w="11430"/>
              <a:solidFill>
                <a:srgbClr val="264B96"/>
              </a:solidFill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2443257" y="4152900"/>
            <a:ext cx="630520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i="1" dirty="0" smtClean="0"/>
              <a:t>Орёл.</a:t>
            </a:r>
            <a:endParaRPr lang="ru-RU" sz="2800" i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720806" y="546692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rgbClr val="264B96"/>
                </a:solidFill>
                <a:latin typeface="Arial" pitchFamily="34" charset="0"/>
                <a:cs typeface="Arial" pitchFamily="34" charset="0"/>
              </a:rPr>
              <a:t>30</a:t>
            </a:r>
            <a:endParaRPr lang="ru-RU" sz="4400" b="1" cap="none" spc="0" dirty="0">
              <a:ln w="11430"/>
              <a:solidFill>
                <a:srgbClr val="264B96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13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1" y="5924823"/>
            <a:ext cx="744537" cy="74453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7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295747"/>
            <a:ext cx="2191737" cy="1258152"/>
          </a:xfrm>
          <a:prstGeom prst="rect">
            <a:avLst/>
          </a:prstGeom>
        </p:spPr>
      </p:pic>
      <p:pic>
        <p:nvPicPr>
          <p:cNvPr id="19" name="Picture 2" descr="http://serp-dm.ru/_nw/0/71629456.jpg"/>
          <p:cNvPicPr>
            <a:picLocks noChangeAspect="1" noChangeArrowheads="1"/>
          </p:cNvPicPr>
          <p:nvPr/>
        </p:nvPicPr>
        <p:blipFill rotWithShape="1"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4077072"/>
            <a:ext cx="1229569" cy="1565280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932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5"/>
          <p:cNvSpPr txBox="1">
            <a:spLocks noChangeArrowheads="1"/>
          </p:cNvSpPr>
          <p:nvPr/>
        </p:nvSpPr>
        <p:spPr bwMode="auto">
          <a:xfrm>
            <a:off x="750459" y="1511627"/>
            <a:ext cx="764900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dirty="0" smtClean="0"/>
              <a:t>Какой праздник отмечают 9 мая?</a:t>
            </a:r>
            <a:endParaRPr lang="ru-RU" sz="28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838657" y="406405"/>
            <a:ext cx="54726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264B96"/>
                </a:solidFill>
              </a:rPr>
              <a:t>Разминка</a:t>
            </a:r>
            <a:endParaRPr lang="ru-RU" sz="3600" b="1" dirty="0">
              <a:ln w="11430"/>
              <a:solidFill>
                <a:srgbClr val="264B96"/>
              </a:solidFill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2443257" y="4152900"/>
            <a:ext cx="630520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i="1" dirty="0" smtClean="0"/>
              <a:t>День Победы.</a:t>
            </a:r>
            <a:endParaRPr lang="ru-RU" sz="2800" i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720806" y="546692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rgbClr val="264B96"/>
                </a:solidFill>
                <a:latin typeface="Arial" pitchFamily="34" charset="0"/>
                <a:cs typeface="Arial" pitchFamily="34" charset="0"/>
              </a:rPr>
              <a:t>40</a:t>
            </a:r>
            <a:endParaRPr lang="ru-RU" sz="4400" b="1" cap="none" spc="0" dirty="0">
              <a:ln w="11430"/>
              <a:solidFill>
                <a:srgbClr val="264B96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13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1" y="5924823"/>
            <a:ext cx="744537" cy="74453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7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295747"/>
            <a:ext cx="2191737" cy="1258152"/>
          </a:xfrm>
          <a:prstGeom prst="rect">
            <a:avLst/>
          </a:prstGeom>
        </p:spPr>
      </p:pic>
      <p:pic>
        <p:nvPicPr>
          <p:cNvPr id="19" name="Picture 2" descr="http://serp-dm.ru/_nw/0/71629456.jpg"/>
          <p:cNvPicPr>
            <a:picLocks noChangeAspect="1" noChangeArrowheads="1"/>
          </p:cNvPicPr>
          <p:nvPr/>
        </p:nvPicPr>
        <p:blipFill rotWithShape="1"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4077072"/>
            <a:ext cx="1229569" cy="1565280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3908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5"/>
          <p:cNvSpPr txBox="1">
            <a:spLocks noChangeArrowheads="1"/>
          </p:cNvSpPr>
          <p:nvPr/>
        </p:nvSpPr>
        <p:spPr bwMode="auto">
          <a:xfrm>
            <a:off x="750459" y="1511627"/>
            <a:ext cx="764900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dirty="0" smtClean="0"/>
              <a:t>Синоним к слову Родина.</a:t>
            </a:r>
            <a:endParaRPr lang="ru-RU" sz="28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838657" y="406405"/>
            <a:ext cx="54726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264B96"/>
                </a:solidFill>
              </a:rPr>
              <a:t>Разминка</a:t>
            </a:r>
            <a:endParaRPr lang="ru-RU" sz="3600" b="1" dirty="0">
              <a:ln w="11430"/>
              <a:solidFill>
                <a:srgbClr val="264B96"/>
              </a:solidFill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2443257" y="4152900"/>
            <a:ext cx="630520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i="1" dirty="0" smtClean="0"/>
              <a:t>Отчизна.</a:t>
            </a:r>
            <a:endParaRPr lang="ru-RU" sz="2800" i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720806" y="546692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rgbClr val="264B96"/>
                </a:solidFill>
                <a:latin typeface="Arial" pitchFamily="34" charset="0"/>
                <a:cs typeface="Arial" pitchFamily="34" charset="0"/>
              </a:rPr>
              <a:t>50</a:t>
            </a:r>
            <a:endParaRPr lang="ru-RU" sz="4400" b="1" cap="none" spc="0" dirty="0">
              <a:ln w="11430"/>
              <a:solidFill>
                <a:srgbClr val="264B96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13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1" y="5924823"/>
            <a:ext cx="744537" cy="74453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7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295747"/>
            <a:ext cx="2191737" cy="1258152"/>
          </a:xfrm>
          <a:prstGeom prst="rect">
            <a:avLst/>
          </a:prstGeom>
        </p:spPr>
      </p:pic>
      <p:pic>
        <p:nvPicPr>
          <p:cNvPr id="19" name="Picture 2" descr="http://serp-dm.ru/_nw/0/71629456.jpg"/>
          <p:cNvPicPr>
            <a:picLocks noChangeAspect="1" noChangeArrowheads="1"/>
          </p:cNvPicPr>
          <p:nvPr/>
        </p:nvPicPr>
        <p:blipFill rotWithShape="1"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4077072"/>
            <a:ext cx="1229569" cy="1565280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0971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5"/>
          <p:cNvSpPr txBox="1">
            <a:spLocks noChangeArrowheads="1"/>
          </p:cNvSpPr>
          <p:nvPr/>
        </p:nvSpPr>
        <p:spPr bwMode="auto">
          <a:xfrm>
            <a:off x="750459" y="1511627"/>
            <a:ext cx="764900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dirty="0" smtClean="0"/>
              <a:t>Родина – мать, умей…</a:t>
            </a:r>
            <a:endParaRPr lang="ru-RU" sz="2800" dirty="0"/>
          </a:p>
        </p:txBody>
      </p:sp>
      <p:pic>
        <p:nvPicPr>
          <p:cNvPr id="11" name="Picture 13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1" y="5924823"/>
            <a:ext cx="744537" cy="74453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1838657" y="406405"/>
            <a:ext cx="54726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chemeClr val="accent2">
                    <a:lumMod val="75000"/>
                  </a:schemeClr>
                </a:solidFill>
              </a:rPr>
              <a:t>Пословицы</a:t>
            </a:r>
            <a:endParaRPr lang="ru-RU" sz="3600" b="1" dirty="0">
              <a:ln w="11430"/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720806" y="546692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10</a:t>
            </a:r>
            <a:endParaRPr lang="ru-RU" sz="4400" b="1" cap="none" spc="0" dirty="0">
              <a:ln w="11430"/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screen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295747"/>
            <a:ext cx="2191737" cy="1258152"/>
          </a:xfrm>
          <a:prstGeom prst="rect">
            <a:avLst/>
          </a:prstGeom>
        </p:spPr>
      </p:pic>
      <p:pic>
        <p:nvPicPr>
          <p:cNvPr id="10" name="Picture 2" descr="http://serp-dm.ru/_nw/0/71629456.jpg"/>
          <p:cNvPicPr>
            <a:picLocks noChangeAspect="1" noChangeArrowheads="1"/>
          </p:cNvPicPr>
          <p:nvPr/>
        </p:nvPicPr>
        <p:blipFill rotWithShape="1"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4077072"/>
            <a:ext cx="1229569" cy="1565280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2443257" y="4152900"/>
            <a:ext cx="630520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i="1" dirty="0" smtClean="0"/>
              <a:t> за неё постоять.</a:t>
            </a: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941315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5"/>
          <p:cNvSpPr txBox="1">
            <a:spLocks noChangeArrowheads="1"/>
          </p:cNvSpPr>
          <p:nvPr/>
        </p:nvSpPr>
        <p:spPr bwMode="auto">
          <a:xfrm>
            <a:off x="750459" y="1511627"/>
            <a:ext cx="764900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dirty="0" smtClean="0"/>
              <a:t>Грамоте учиться ...</a:t>
            </a:r>
            <a:endParaRPr lang="ru-RU" sz="2800" dirty="0"/>
          </a:p>
        </p:txBody>
      </p:sp>
      <p:pic>
        <p:nvPicPr>
          <p:cNvPr id="11" name="Picture 13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1" y="5924823"/>
            <a:ext cx="744537" cy="74453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1838657" y="406405"/>
            <a:ext cx="54726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chemeClr val="accent2">
                    <a:lumMod val="75000"/>
                  </a:schemeClr>
                </a:solidFill>
              </a:rPr>
              <a:t>Пословицы</a:t>
            </a:r>
            <a:endParaRPr lang="ru-RU" sz="3600" b="1" dirty="0">
              <a:ln w="11430"/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720806" y="546692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20</a:t>
            </a:r>
            <a:endParaRPr lang="ru-RU" sz="4400" b="1" cap="none" spc="0" dirty="0">
              <a:ln w="11430"/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screen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295747"/>
            <a:ext cx="2191737" cy="1258152"/>
          </a:xfrm>
          <a:prstGeom prst="rect">
            <a:avLst/>
          </a:prstGeom>
        </p:spPr>
      </p:pic>
      <p:pic>
        <p:nvPicPr>
          <p:cNvPr id="10" name="Picture 2" descr="http://serp-dm.ru/_nw/0/71629456.jpg"/>
          <p:cNvPicPr>
            <a:picLocks noChangeAspect="1" noChangeArrowheads="1"/>
          </p:cNvPicPr>
          <p:nvPr/>
        </p:nvPicPr>
        <p:blipFill rotWithShape="1"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4077072"/>
            <a:ext cx="1229569" cy="1565280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2443257" y="4152900"/>
            <a:ext cx="630520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i="1" dirty="0"/>
              <a:t>в</a:t>
            </a:r>
            <a:r>
              <a:rPr lang="ru-RU" sz="2800" i="1" dirty="0" smtClean="0"/>
              <a:t>сегда пригодится.</a:t>
            </a: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689791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2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860000"/>
      </a:hlink>
      <a:folHlink>
        <a:srgbClr val="E36C09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937</TotalTime>
  <Words>377</Words>
  <Application>Microsoft Office PowerPoint</Application>
  <PresentationFormat>Экран (4:3)</PresentationFormat>
  <Paragraphs>166</Paragraphs>
  <Slides>28</Slides>
  <Notes>28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4" baseType="lpstr">
      <vt:lpstr>Arial</vt:lpstr>
      <vt:lpstr>Calibri</vt:lpstr>
      <vt:lpstr>Georgia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Ранько Елена</dc:creator>
  <cp:lastModifiedBy>Image&amp;Matros ®</cp:lastModifiedBy>
  <cp:revision>79</cp:revision>
  <dcterms:created xsi:type="dcterms:W3CDTF">2015-05-04T12:07:23Z</dcterms:created>
  <dcterms:modified xsi:type="dcterms:W3CDTF">2015-10-20T06:11:28Z</dcterms:modified>
</cp:coreProperties>
</file>