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1D50-D6C9-4580-AEBC-6946F047FF5C}" type="datetimeFigureOut">
              <a:rPr lang="ru-RU" smtClean="0"/>
              <a:pPr/>
              <a:t>23.12.2010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12254-E1FC-428F-BC1B-FDA8231F5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1D50-D6C9-4580-AEBC-6946F047FF5C}" type="datetimeFigureOut">
              <a:rPr lang="ru-RU" smtClean="0"/>
              <a:pPr/>
              <a:t>23.12.2010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12254-E1FC-428F-BC1B-FDA8231F5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1D50-D6C9-4580-AEBC-6946F047FF5C}" type="datetimeFigureOut">
              <a:rPr lang="ru-RU" smtClean="0"/>
              <a:pPr/>
              <a:t>23.12.2010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12254-E1FC-428F-BC1B-FDA8231F5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1D50-D6C9-4580-AEBC-6946F047FF5C}" type="datetimeFigureOut">
              <a:rPr lang="ru-RU" smtClean="0"/>
              <a:pPr/>
              <a:t>23.12.2010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12254-E1FC-428F-BC1B-FDA8231F5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1D50-D6C9-4580-AEBC-6946F047FF5C}" type="datetimeFigureOut">
              <a:rPr lang="ru-RU" smtClean="0"/>
              <a:pPr/>
              <a:t>23.12.2010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12254-E1FC-428F-BC1B-FDA8231F5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1D50-D6C9-4580-AEBC-6946F047FF5C}" type="datetimeFigureOut">
              <a:rPr lang="ru-RU" smtClean="0"/>
              <a:pPr/>
              <a:t>23.12.2010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12254-E1FC-428F-BC1B-FDA8231F5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1D50-D6C9-4580-AEBC-6946F047FF5C}" type="datetimeFigureOut">
              <a:rPr lang="ru-RU" smtClean="0"/>
              <a:pPr/>
              <a:t>23.12.2010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12254-E1FC-428F-BC1B-FDA8231F5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1D50-D6C9-4580-AEBC-6946F047FF5C}" type="datetimeFigureOut">
              <a:rPr lang="ru-RU" smtClean="0"/>
              <a:pPr/>
              <a:t>23.12.2010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612254-E1FC-428F-BC1B-FDA8231F55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1D50-D6C9-4580-AEBC-6946F047FF5C}" type="datetimeFigureOut">
              <a:rPr lang="ru-RU" smtClean="0"/>
              <a:pPr/>
              <a:t>23.12.2010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12254-E1FC-428F-BC1B-FDA8231F5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1D50-D6C9-4580-AEBC-6946F047FF5C}" type="datetimeFigureOut">
              <a:rPr lang="ru-RU" smtClean="0"/>
              <a:pPr/>
              <a:t>23.12.2010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D612254-E1FC-428F-BC1B-FDA8231F5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3A41D50-D6C9-4580-AEBC-6946F047FF5C}" type="datetimeFigureOut">
              <a:rPr lang="ru-RU" smtClean="0"/>
              <a:pPr/>
              <a:t>23.12.2010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12254-E1FC-428F-BC1B-FDA8231F5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3A41D50-D6C9-4580-AEBC-6946F047FF5C}" type="datetimeFigureOut">
              <a:rPr lang="ru-RU" smtClean="0"/>
              <a:pPr/>
              <a:t>23.12.2010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D612254-E1FC-428F-BC1B-FDA8231F5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АЛГЕБРА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Презентация Соколова Ивана.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10" y="1428736"/>
          <a:ext cx="8072494" cy="3010858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1071570"/>
                <a:gridCol w="857256"/>
                <a:gridCol w="857256"/>
                <a:gridCol w="785818"/>
                <a:gridCol w="785818"/>
                <a:gridCol w="785818"/>
                <a:gridCol w="785818"/>
                <a:gridCol w="785818"/>
                <a:gridCol w="714380"/>
                <a:gridCol w="642942"/>
              </a:tblGrid>
              <a:tr h="78581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Название команды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#1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Токио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Киото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Йокогама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Нагасаки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Нагано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Саппоро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err="1" smtClean="0"/>
              <a:t>Давным</a:t>
            </a:r>
            <a:r>
              <a:rPr lang="ru-RU" sz="3200" dirty="0" smtClean="0"/>
              <a:t> – давно, в далёкой стране Японии, существовало 6 городов, воевавших между собой. Причина этой войны – </a:t>
            </a:r>
            <a:r>
              <a:rPr lang="ru-RU" sz="3200" dirty="0" smtClean="0"/>
              <a:t>Алгебра</a:t>
            </a:r>
            <a:r>
              <a:rPr lang="ru-RU" sz="3200" dirty="0" smtClean="0"/>
              <a:t>. </a:t>
            </a:r>
            <a:r>
              <a:rPr lang="ru-RU" sz="3200" dirty="0" smtClean="0"/>
              <a:t>Нам придется воевать с городами, кто-то может погибнуть, но ради АЛГЕБРЫ мы готовы на всё! </a:t>
            </a:r>
            <a:endParaRPr lang="ru-RU" sz="3200" dirty="0"/>
          </a:p>
        </p:txBody>
      </p:sp>
      <p:pic>
        <p:nvPicPr>
          <p:cNvPr id="1026" name="Picture 2" descr="i?id=95411046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14438" y="0"/>
            <a:ext cx="2329562" cy="1785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Города.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1 группа – Токио. Что такое одночлен?</a:t>
            </a:r>
          </a:p>
          <a:p>
            <a:pPr>
              <a:buNone/>
            </a:pPr>
            <a:r>
              <a:rPr lang="ru-RU" dirty="0" smtClean="0"/>
              <a:t>2 группа – Киото. Что такое многочлен?</a:t>
            </a:r>
          </a:p>
          <a:p>
            <a:pPr>
              <a:buNone/>
            </a:pPr>
            <a:r>
              <a:rPr lang="ru-RU" dirty="0" smtClean="0"/>
              <a:t>3 группа – Йокогама. Что такое степень?</a:t>
            </a:r>
          </a:p>
          <a:p>
            <a:pPr>
              <a:buNone/>
            </a:pPr>
            <a:r>
              <a:rPr lang="ru-RU" dirty="0" smtClean="0"/>
              <a:t>4 группа – Нагасаки. Как приводить одночлен к стандартному виду?</a:t>
            </a:r>
          </a:p>
          <a:p>
            <a:pPr>
              <a:buNone/>
            </a:pPr>
            <a:r>
              <a:rPr lang="ru-RU" dirty="0" smtClean="0"/>
              <a:t>5 группа – Нагано. Как умножать одночлен на многочлен?</a:t>
            </a:r>
          </a:p>
          <a:p>
            <a:pPr>
              <a:buNone/>
            </a:pPr>
            <a:r>
              <a:rPr lang="ru-RU" dirty="0" smtClean="0"/>
              <a:t>6 группа – Саппоро. Как приводить многочлен к стандартному виду? </a:t>
            </a:r>
            <a:endParaRPr lang="ru-RU" dirty="0"/>
          </a:p>
        </p:txBody>
      </p:sp>
      <p:pic>
        <p:nvPicPr>
          <p:cNvPr id="2050" name="Picture 2" descr="Статуя Великого Будды Камакура Япон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3912147"/>
            <a:ext cx="2143108" cy="2945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Дуэль. Токио и Киото.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14546" y="1571612"/>
            <a:ext cx="3657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Тот город, который первым сделает пример, получит 2 балла.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3074" name="Picture 2" descr="Токи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786190"/>
            <a:ext cx="3354467" cy="2314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Киото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3857628"/>
            <a:ext cx="3437582" cy="228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Дуэль. Йокогама и Нагасаки.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357422" y="1571612"/>
            <a:ext cx="3657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Тот город, который первым сделает пример, получит 2 балла.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Йокогам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429000"/>
            <a:ext cx="2833662" cy="2890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 descr="Нагасак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3643314"/>
            <a:ext cx="3717606" cy="2490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Дуэль. Нагано и Саппоро.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428860" y="1571612"/>
            <a:ext cx="3657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Тот город, который первым сделает пример, получит 2 балла.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Наган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714752"/>
            <a:ext cx="3071834" cy="2058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 descr="Саппоро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3643314"/>
            <a:ext cx="3238509" cy="2428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Борьба шестерых.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Каждый город выбирает одного война для борьбы шестерых. Воин, закончивший первым зарабатывает для команды 3 балла, вторым – 2 балла, а третьем – 1 балл.</a:t>
            </a:r>
            <a:endParaRPr lang="ru-RU" dirty="0"/>
          </a:p>
        </p:txBody>
      </p:sp>
      <p:pic>
        <p:nvPicPr>
          <p:cNvPr id="6146" name="Picture 2" descr="i?id=108892515-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3929042"/>
            <a:ext cx="2928958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Дракон.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Природа Японии разозлилась на войну городов и решила так: будет последнее задание, и у кого больше баллов, тот и выиграл в войне.</a:t>
            </a:r>
            <a:endParaRPr lang="ru-RU" dirty="0"/>
          </a:p>
        </p:txBody>
      </p:sp>
      <p:pic>
        <p:nvPicPr>
          <p:cNvPr id="7170" name="Picture 2" descr="i?id=58548517-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3500438"/>
            <a:ext cx="403002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7259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Это не точное последствие событий, все совпадения случайны.</a:t>
            </a:r>
            <a:endParaRPr lang="ru-RU" dirty="0"/>
          </a:p>
        </p:txBody>
      </p:sp>
      <p:pic>
        <p:nvPicPr>
          <p:cNvPr id="8194" name="Picture 2" descr="i?id=13584583-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071678"/>
            <a:ext cx="5857916" cy="441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60</TotalTime>
  <Words>257</Words>
  <Application>Microsoft Office PowerPoint</Application>
  <PresentationFormat>Экран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Техническая</vt:lpstr>
      <vt:lpstr>АЛГЕБРА.</vt:lpstr>
      <vt:lpstr>Слайд 2</vt:lpstr>
      <vt:lpstr>Города.</vt:lpstr>
      <vt:lpstr>Дуэль. Токио и Киото. </vt:lpstr>
      <vt:lpstr>Дуэль. Йокогама и Нагасаки.</vt:lpstr>
      <vt:lpstr>Дуэль. Нагано и Саппоро.</vt:lpstr>
      <vt:lpstr>Борьба шестерых.</vt:lpstr>
      <vt:lpstr>Дракон.</vt:lpstr>
      <vt:lpstr>Это не точное последствие событий, все совпадения случайны.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Одночлены и многочлены.</dc:title>
  <dc:creator>Иван</dc:creator>
  <cp:lastModifiedBy>Билл Гейц</cp:lastModifiedBy>
  <cp:revision>7</cp:revision>
  <dcterms:created xsi:type="dcterms:W3CDTF">2010-11-11T18:06:24Z</dcterms:created>
  <dcterms:modified xsi:type="dcterms:W3CDTF">2010-12-23T12:30:52Z</dcterms:modified>
</cp:coreProperties>
</file>