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58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6DC8E-444A-4ED5-AFC3-0833DB49021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00098" y="1371600"/>
            <a:ext cx="9358378" cy="18288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Орфографические минутки на уроках русского языка во 2 классе.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802" y="1714488"/>
            <a:ext cx="6072198" cy="92869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Подумай, проверь и запиши. Только дружок, ты не спеши!</a:t>
            </a:r>
            <a:endParaRPr lang="ru-RU" sz="3600" b="1" dirty="0"/>
          </a:p>
        </p:txBody>
      </p:sp>
      <p:pic>
        <p:nvPicPr>
          <p:cNvPr id="4" name="Содержимое 3" descr="0109-300x270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571744"/>
            <a:ext cx="350043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7" descr="MP90044908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1571612"/>
            <a:ext cx="2000264" cy="1785950"/>
          </a:xfrm>
          <a:prstGeom prst="rect">
            <a:avLst/>
          </a:prstGeom>
          <a:noFill/>
        </p:spPr>
      </p:pic>
      <p:pic>
        <p:nvPicPr>
          <p:cNvPr id="7" name="Picture 17" descr="MP90044908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928934"/>
            <a:ext cx="2071702" cy="1714512"/>
          </a:xfrm>
          <a:prstGeom prst="rect">
            <a:avLst/>
          </a:prstGeom>
          <a:noFill/>
        </p:spPr>
      </p:pic>
      <p:pic>
        <p:nvPicPr>
          <p:cNvPr id="8" name="Picture 17" descr="MP90044908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4643446"/>
            <a:ext cx="1928826" cy="1785950"/>
          </a:xfrm>
          <a:prstGeom prst="rect">
            <a:avLst/>
          </a:prstGeom>
          <a:noFill/>
        </p:spPr>
      </p:pic>
      <p:pic>
        <p:nvPicPr>
          <p:cNvPr id="9" name="Picture 17" descr="MP90044908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1714488"/>
            <a:ext cx="2000264" cy="1785950"/>
          </a:xfrm>
          <a:prstGeom prst="rect">
            <a:avLst/>
          </a:prstGeom>
          <a:noFill/>
        </p:spPr>
      </p:pic>
      <p:pic>
        <p:nvPicPr>
          <p:cNvPr id="10" name="Picture 17" descr="MP90044908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4500570"/>
            <a:ext cx="1928826" cy="178595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500430" y="1928802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д…сяток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86182" y="1785926"/>
            <a:ext cx="1155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е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57950" y="2143116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п…тёрка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43702" y="2071678"/>
            <a:ext cx="941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я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472" y="3214686"/>
            <a:ext cx="1483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т…мно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4348" y="3071810"/>
            <a:ext cx="97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е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14546" y="4714885"/>
            <a:ext cx="18573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r>
              <a:rPr lang="ru-RU" sz="2800" b="1" dirty="0" smtClean="0">
                <a:solidFill>
                  <a:srgbClr val="FF0000"/>
                </a:solidFill>
              </a:rPr>
              <a:t>п…сатель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3108" y="514351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   и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86380" y="478632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   </a:t>
            </a:r>
            <a:r>
              <a:rPr lang="ru-RU" sz="2800" b="1" dirty="0" smtClean="0">
                <a:solidFill>
                  <a:srgbClr val="FF0000"/>
                </a:solidFill>
              </a:rPr>
              <a:t>р…са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5008" y="4786322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 о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22" name="Picture 17" descr="MP90044908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928670"/>
            <a:ext cx="2071702" cy="1714512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571472" y="1214422"/>
            <a:ext cx="2198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л…скает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57224" y="1071546"/>
            <a:ext cx="9588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а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172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914400"/>
          </a:xfrm>
        </p:spPr>
        <p:txBody>
          <a:bodyPr>
            <a:noAutofit/>
          </a:bodyPr>
          <a:lstStyle/>
          <a:p>
            <a:endParaRPr lang="ru-RU" sz="6600" b="1" dirty="0">
              <a:latin typeface="Propisi" pitchFamily="2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14282" y="1428736"/>
            <a:ext cx="2071702" cy="2143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моро…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928926" y="1285860"/>
            <a:ext cx="2071702" cy="20907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сле…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000496" y="4071942"/>
            <a:ext cx="2143140" cy="200025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гла…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500694" y="1500174"/>
            <a:ext cx="2071702" cy="20002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фла…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786578" y="3500438"/>
            <a:ext cx="2000264" cy="200026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эта…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00100" y="3786190"/>
            <a:ext cx="2143140" cy="2143140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при…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207167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з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1934" y="192880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д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71670" y="442913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з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43702" y="2143116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г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3504" y="4643446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з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29586" y="4143380"/>
            <a:ext cx="471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ж 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Oval 4"/>
          <p:cNvSpPr>
            <a:spLocks noChangeArrowheads="1"/>
          </p:cNvSpPr>
          <p:nvPr/>
        </p:nvSpPr>
        <p:spPr bwMode="auto">
          <a:xfrm>
            <a:off x="4038600" y="2590800"/>
            <a:ext cx="1295400" cy="1143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9638" name="Oval 6"/>
          <p:cNvSpPr>
            <a:spLocks noChangeArrowheads="1"/>
          </p:cNvSpPr>
          <p:nvPr/>
        </p:nvSpPr>
        <p:spPr bwMode="auto">
          <a:xfrm>
            <a:off x="5334000" y="2743200"/>
            <a:ext cx="3429000" cy="1219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п…тно</a:t>
            </a:r>
          </a:p>
        </p:txBody>
      </p:sp>
      <p:sp>
        <p:nvSpPr>
          <p:cNvPr id="69640" name="Oval 8"/>
          <p:cNvSpPr>
            <a:spLocks noChangeArrowheads="1"/>
          </p:cNvSpPr>
          <p:nvPr/>
        </p:nvSpPr>
        <p:spPr bwMode="auto">
          <a:xfrm rot="2278365" flipH="1">
            <a:off x="1143000" y="1066800"/>
            <a:ext cx="3352800" cy="1371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р…ка</a:t>
            </a:r>
          </a:p>
        </p:txBody>
      </p:sp>
      <p:sp>
        <p:nvSpPr>
          <p:cNvPr id="69642" name="Oval 10"/>
          <p:cNvSpPr>
            <a:spLocks noChangeArrowheads="1"/>
          </p:cNvSpPr>
          <p:nvPr/>
        </p:nvSpPr>
        <p:spPr bwMode="auto">
          <a:xfrm rot="-2273394">
            <a:off x="990600" y="3733800"/>
            <a:ext cx="3429000" cy="13811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г…ра</a:t>
            </a:r>
            <a:endParaRPr lang="ru-RU" dirty="0"/>
          </a:p>
        </p:txBody>
      </p:sp>
      <p:sp>
        <p:nvSpPr>
          <p:cNvPr id="69643" name="Oval 11"/>
          <p:cNvSpPr>
            <a:spLocks noChangeArrowheads="1"/>
          </p:cNvSpPr>
          <p:nvPr/>
        </p:nvSpPr>
        <p:spPr bwMode="auto">
          <a:xfrm rot="3690999">
            <a:off x="3886200" y="4419600"/>
            <a:ext cx="3048000" cy="1371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тр…ва</a:t>
            </a:r>
          </a:p>
        </p:txBody>
      </p:sp>
      <p:sp>
        <p:nvSpPr>
          <p:cNvPr id="69644" name="Oval 12"/>
          <p:cNvSpPr>
            <a:spLocks noChangeArrowheads="1"/>
          </p:cNvSpPr>
          <p:nvPr/>
        </p:nvSpPr>
        <p:spPr bwMode="auto">
          <a:xfrm rot="-46240620">
            <a:off x="4410868" y="746919"/>
            <a:ext cx="3200401" cy="13477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бл…ны</a:t>
            </a:r>
          </a:p>
        </p:txBody>
      </p:sp>
      <p:sp>
        <p:nvSpPr>
          <p:cNvPr id="69645" name="WordArt 13"/>
          <p:cNvSpPr>
            <a:spLocks noChangeArrowheads="1" noChangeShapeType="1" noTextEdit="1"/>
          </p:cNvSpPr>
          <p:nvPr/>
        </p:nvSpPr>
        <p:spPr bwMode="auto">
          <a:xfrm rot="2332549">
            <a:off x="2438400" y="1371600"/>
            <a:ext cx="457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е</a:t>
            </a:r>
          </a:p>
        </p:txBody>
      </p:sp>
      <p:sp>
        <p:nvSpPr>
          <p:cNvPr id="69646" name="WordArt 14"/>
          <p:cNvSpPr>
            <a:spLocks noChangeArrowheads="1" noChangeShapeType="1" noTextEdit="1"/>
          </p:cNvSpPr>
          <p:nvPr/>
        </p:nvSpPr>
        <p:spPr bwMode="auto">
          <a:xfrm rot="-2788128">
            <a:off x="5786438" y="1147762"/>
            <a:ext cx="381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и</a:t>
            </a:r>
          </a:p>
        </p:txBody>
      </p:sp>
      <p:sp>
        <p:nvSpPr>
          <p:cNvPr id="69647" name="WordArt 15"/>
          <p:cNvSpPr>
            <a:spLocks noChangeArrowheads="1" noChangeShapeType="1" noTextEdit="1"/>
          </p:cNvSpPr>
          <p:nvPr/>
        </p:nvSpPr>
        <p:spPr bwMode="auto">
          <a:xfrm rot="3721809">
            <a:off x="5253038" y="4805362"/>
            <a:ext cx="381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а</a:t>
            </a:r>
          </a:p>
        </p:txBody>
      </p:sp>
      <p:sp>
        <p:nvSpPr>
          <p:cNvPr id="69648" name="WordArt 16"/>
          <p:cNvSpPr>
            <a:spLocks noChangeArrowheads="1" noChangeShapeType="1" noTextEdit="1"/>
          </p:cNvSpPr>
          <p:nvPr/>
        </p:nvSpPr>
        <p:spPr bwMode="auto">
          <a:xfrm>
            <a:off x="6553200" y="3048000"/>
            <a:ext cx="381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я</a:t>
            </a:r>
          </a:p>
        </p:txBody>
      </p:sp>
      <p:sp>
        <p:nvSpPr>
          <p:cNvPr id="69649" name="WordArt 17"/>
          <p:cNvSpPr>
            <a:spLocks noChangeArrowheads="1" noChangeShapeType="1" noTextEdit="1"/>
          </p:cNvSpPr>
          <p:nvPr/>
        </p:nvSpPr>
        <p:spPr bwMode="auto">
          <a:xfrm rot="-1918130">
            <a:off x="2362200" y="4267200"/>
            <a:ext cx="4095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5" grpId="0" animBg="1"/>
      <p:bldP spid="69646" grpId="0" animBg="1"/>
      <p:bldP spid="69647" grpId="0" animBg="1"/>
      <p:bldP spid="69648" grpId="0" animBg="1"/>
      <p:bldP spid="696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home\Desktop\sneg2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3287" y="296440"/>
            <a:ext cx="2952750" cy="2952750"/>
          </a:xfrm>
          <a:prstGeom prst="rect">
            <a:avLst/>
          </a:prstGeom>
          <a:noFill/>
        </p:spPr>
      </p:pic>
      <p:pic>
        <p:nvPicPr>
          <p:cNvPr id="10" name="Picture 2" descr="C:\Users\home\Desktop\sneg2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3287" y="3340699"/>
            <a:ext cx="2952750" cy="2952750"/>
          </a:xfrm>
          <a:prstGeom prst="rect">
            <a:avLst/>
          </a:prstGeom>
          <a:noFill/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755576" y="1300438"/>
            <a:ext cx="1548172" cy="52322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 dirty="0" smtClean="0">
                <a:cs typeface="Arial" charset="0"/>
              </a:rPr>
              <a:t>наро…</a:t>
            </a:r>
            <a:endParaRPr lang="ru-RU" sz="2800" b="1" dirty="0">
              <a:cs typeface="Arial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55576" y="4309243"/>
            <a:ext cx="1601846" cy="52322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 dirty="0" smtClean="0">
                <a:cs typeface="Arial" charset="0"/>
              </a:rPr>
              <a:t>творо…</a:t>
            </a:r>
            <a:endParaRPr lang="ru-RU" sz="2800" b="1" dirty="0">
              <a:cs typeface="Arial" charset="0"/>
            </a:endParaRPr>
          </a:p>
        </p:txBody>
      </p:sp>
      <p:pic>
        <p:nvPicPr>
          <p:cNvPr id="12" name="Picture 2" descr="C:\Users\home\Desktop\sneg2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227973" y="3249190"/>
            <a:ext cx="2952750" cy="2952750"/>
          </a:xfrm>
          <a:prstGeom prst="rect">
            <a:avLst/>
          </a:prstGeom>
          <a:noFill/>
        </p:spPr>
      </p:pic>
      <p:pic>
        <p:nvPicPr>
          <p:cNvPr id="11" name="Picture 2" descr="C:\Users\home\Desktop\sneg2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724128" y="84192"/>
            <a:ext cx="2952750" cy="2952750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930262" y="4320806"/>
            <a:ext cx="1548172" cy="52322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 dirty="0" smtClean="0">
                <a:cs typeface="Arial" charset="0"/>
              </a:rPr>
              <a:t>рыба…</a:t>
            </a:r>
            <a:endParaRPr lang="ru-RU" sz="2800" b="1" dirty="0">
              <a:cs typeface="Aria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516216" y="1052736"/>
            <a:ext cx="1548172" cy="523220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 dirty="0" smtClean="0">
                <a:cs typeface="Arial" charset="0"/>
              </a:rPr>
              <a:t>бра…</a:t>
            </a:r>
            <a:endParaRPr lang="ru-RU" sz="2800" b="1" dirty="0"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00958" y="4643446"/>
            <a:ext cx="928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к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72330" y="1428736"/>
            <a:ext cx="590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т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5852" y="464344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г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71538" y="1571612"/>
            <a:ext cx="1146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  д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039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Соедини стрелками</a:t>
            </a:r>
          </a:p>
        </p:txBody>
      </p:sp>
      <p:graphicFrame>
        <p:nvGraphicFramePr>
          <p:cNvPr id="39975" name="Group 39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724111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ре…кий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4000" marR="144000" marT="144000" marB="144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</a:t>
                      </a: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б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44000" marR="144000" marT="144000" marB="14400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мя…кий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4000" marR="144000" marT="144000" marB="144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</a:t>
                      </a: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4000" marR="144000" marT="144000" marB="144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1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ро…кий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4000" marR="144000" marT="144000" marB="144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</a:t>
                      </a: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г</a:t>
                      </a: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144000" marR="144000" marT="144000" marB="144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ни…кий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4000" marR="144000" marT="144000" marB="144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</a:t>
                      </a: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з 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144000" marR="144000" marT="144000" marB="144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76" name="Line 40"/>
          <p:cNvSpPr>
            <a:spLocks noChangeShapeType="1"/>
          </p:cNvSpPr>
          <p:nvPr/>
        </p:nvSpPr>
        <p:spPr bwMode="auto">
          <a:xfrm flipV="1">
            <a:off x="3214678" y="5791200"/>
            <a:ext cx="3338522" cy="6669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77" name="Line 41"/>
          <p:cNvSpPr>
            <a:spLocks noChangeShapeType="1"/>
          </p:cNvSpPr>
          <p:nvPr/>
        </p:nvSpPr>
        <p:spPr bwMode="auto">
          <a:xfrm>
            <a:off x="3000364" y="2357430"/>
            <a:ext cx="3857636" cy="122397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78" name="Line 42"/>
          <p:cNvSpPr>
            <a:spLocks noChangeShapeType="1"/>
          </p:cNvSpPr>
          <p:nvPr/>
        </p:nvSpPr>
        <p:spPr bwMode="auto">
          <a:xfrm flipV="1">
            <a:off x="3214678" y="2286000"/>
            <a:ext cx="3414722" cy="221457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79" name="Line 43"/>
          <p:cNvSpPr>
            <a:spLocks noChangeShapeType="1"/>
          </p:cNvSpPr>
          <p:nvPr/>
        </p:nvSpPr>
        <p:spPr bwMode="auto">
          <a:xfrm>
            <a:off x="3000364" y="3286124"/>
            <a:ext cx="4000528" cy="1285884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9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6" grpId="0" animBg="1"/>
      <p:bldP spid="39977" grpId="0" animBg="1"/>
      <p:bldP spid="39978" grpId="0" animBg="1"/>
      <p:bldP spid="3997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0109-300x270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00306"/>
            <a:ext cx="350043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714744" y="1571612"/>
            <a:ext cx="32501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Молодцы!</a:t>
            </a:r>
            <a:endParaRPr lang="ru-RU" sz="4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97</Words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Орфографические минутки на уроках русского языка во 2 классе.</vt:lpstr>
      <vt:lpstr>Подумай, проверь и запиши. Только дружок, ты не спеши!</vt:lpstr>
      <vt:lpstr>Слайд 3</vt:lpstr>
      <vt:lpstr>Слайд 4</vt:lpstr>
      <vt:lpstr>Слайд 5</vt:lpstr>
      <vt:lpstr>Слайд 6</vt:lpstr>
      <vt:lpstr>Соедини стрелками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Орфографические минутки на уроках русского языка во 2 классе</dc:title>
  <dc:creator>Пользователь</dc:creator>
  <cp:lastModifiedBy>Пользователь</cp:lastModifiedBy>
  <cp:revision>7</cp:revision>
  <dcterms:created xsi:type="dcterms:W3CDTF">2015-10-18T07:48:35Z</dcterms:created>
  <dcterms:modified xsi:type="dcterms:W3CDTF">2015-10-18T08:53:51Z</dcterms:modified>
</cp:coreProperties>
</file>