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9" r:id="rId8"/>
    <p:sldId id="271" r:id="rId9"/>
    <p:sldId id="272" r:id="rId10"/>
    <p:sldId id="265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791F-6DBE-415E-A694-562C72A23C5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896E-0457-44B0-B4BE-462C1F9193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791F-6DBE-415E-A694-562C72A23C5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896E-0457-44B0-B4BE-462C1F919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791F-6DBE-415E-A694-562C72A23C5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896E-0457-44B0-B4BE-462C1F919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791F-6DBE-415E-A694-562C72A23C5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896E-0457-44B0-B4BE-462C1F919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791F-6DBE-415E-A694-562C72A23C5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BDC896E-0457-44B0-B4BE-462C1F919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791F-6DBE-415E-A694-562C72A23C5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896E-0457-44B0-B4BE-462C1F919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791F-6DBE-415E-A694-562C72A23C5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896E-0457-44B0-B4BE-462C1F919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791F-6DBE-415E-A694-562C72A23C5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896E-0457-44B0-B4BE-462C1F919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791F-6DBE-415E-A694-562C72A23C5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896E-0457-44B0-B4BE-462C1F919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791F-6DBE-415E-A694-562C72A23C5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896E-0457-44B0-B4BE-462C1F919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791F-6DBE-415E-A694-562C72A23C5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896E-0457-44B0-B4BE-462C1F919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A7791F-6DBE-415E-A694-562C72A23C5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DC896E-0457-44B0-B4BE-462C1F919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572560" cy="128588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Внеклассное мероприятие «Вначале было слово»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7482" y="5143512"/>
            <a:ext cx="6186518" cy="157163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Выполнила: Янович Надежда Николаевна, учитель начальных классов МБОУ «</a:t>
            </a:r>
            <a:r>
              <a:rPr lang="ru-RU" sz="2400" dirty="0" err="1" smtClean="0"/>
              <a:t>Абрамовская</a:t>
            </a:r>
            <a:r>
              <a:rPr lang="ru-RU" sz="2400" dirty="0" smtClean="0"/>
              <a:t> ООШ»,  Орехово-Зуевский район</a:t>
            </a:r>
            <a:endParaRPr lang="ru-RU" sz="2400" dirty="0"/>
          </a:p>
        </p:txBody>
      </p:sp>
      <p:pic>
        <p:nvPicPr>
          <p:cNvPr id="4" name="Содержимое 5" descr="1денн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000239"/>
            <a:ext cx="3286148" cy="281616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Берёза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Белая берёза  </a:t>
            </a:r>
          </a:p>
          <a:p>
            <a:pPr>
              <a:buNone/>
            </a:pPr>
            <a:r>
              <a:rPr lang="ru-RU" dirty="0" smtClean="0"/>
              <a:t>На пушистых ветках  </a:t>
            </a:r>
          </a:p>
          <a:p>
            <a:pPr>
              <a:buNone/>
            </a:pPr>
            <a:r>
              <a:rPr lang="ru-RU" dirty="0" smtClean="0"/>
              <a:t>И стоит берёза</a:t>
            </a:r>
          </a:p>
          <a:p>
            <a:pPr>
              <a:buNone/>
            </a:pPr>
            <a:r>
              <a:rPr lang="ru-RU" dirty="0" smtClean="0"/>
              <a:t>Под моим окном </a:t>
            </a:r>
          </a:p>
          <a:p>
            <a:pPr>
              <a:buNone/>
            </a:pPr>
            <a:r>
              <a:rPr lang="ru-RU" dirty="0" smtClean="0"/>
              <a:t>Снежною каймой </a:t>
            </a:r>
          </a:p>
          <a:p>
            <a:pPr>
              <a:buNone/>
            </a:pPr>
            <a:r>
              <a:rPr lang="ru-RU" dirty="0" smtClean="0"/>
              <a:t>В сонной тишине,</a:t>
            </a:r>
          </a:p>
          <a:p>
            <a:pPr>
              <a:buNone/>
            </a:pPr>
            <a:r>
              <a:rPr lang="ru-RU" dirty="0" smtClean="0"/>
              <a:t>Принакрылась снегом, </a:t>
            </a:r>
          </a:p>
          <a:p>
            <a:pPr>
              <a:buNone/>
            </a:pPr>
            <a:r>
              <a:rPr lang="ru-RU" dirty="0" smtClean="0"/>
              <a:t>Распустились кисти </a:t>
            </a:r>
          </a:p>
          <a:p>
            <a:pPr>
              <a:buNone/>
            </a:pPr>
            <a:r>
              <a:rPr lang="ru-RU" dirty="0" smtClean="0"/>
              <a:t> И горят снежинки</a:t>
            </a:r>
          </a:p>
          <a:p>
            <a:pPr>
              <a:buNone/>
            </a:pPr>
            <a:r>
              <a:rPr lang="ru-RU" dirty="0" smtClean="0"/>
              <a:t>Точно серебром. </a:t>
            </a:r>
          </a:p>
          <a:p>
            <a:pPr>
              <a:buNone/>
            </a:pPr>
            <a:r>
              <a:rPr lang="ru-RU" dirty="0" smtClean="0"/>
              <a:t>Белой бахромой. </a:t>
            </a:r>
          </a:p>
          <a:p>
            <a:pPr>
              <a:buNone/>
            </a:pPr>
            <a:r>
              <a:rPr lang="ru-RU" dirty="0" smtClean="0"/>
              <a:t>В золотом огне.</a:t>
            </a:r>
          </a:p>
          <a:p>
            <a:pPr>
              <a:buNone/>
            </a:pPr>
            <a:r>
              <a:rPr lang="ru-RU" dirty="0" smtClean="0"/>
              <a:t> А заря, лениво</a:t>
            </a:r>
          </a:p>
          <a:p>
            <a:pPr>
              <a:buNone/>
            </a:pPr>
            <a:r>
              <a:rPr lang="ru-RU" dirty="0" smtClean="0"/>
              <a:t>Обходя кругом, </a:t>
            </a:r>
          </a:p>
          <a:p>
            <a:pPr>
              <a:buNone/>
            </a:pPr>
            <a:r>
              <a:rPr lang="ru-RU" dirty="0" smtClean="0"/>
              <a:t>Обсыпает ветки</a:t>
            </a:r>
          </a:p>
          <a:p>
            <a:pPr>
              <a:buNone/>
            </a:pPr>
            <a:r>
              <a:rPr lang="ru-RU" dirty="0" smtClean="0"/>
              <a:t>Новым серебром.</a:t>
            </a:r>
            <a:endParaRPr lang="ru-RU" dirty="0"/>
          </a:p>
        </p:txBody>
      </p:sp>
      <p:pic>
        <p:nvPicPr>
          <p:cNvPr id="5" name="Содержимое 4" descr="бер.рощ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71934" y="2071678"/>
            <a:ext cx="4895999" cy="3672000"/>
          </a:xfrm>
          <a:ln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28982" cy="1162050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Подснежник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/>
              <a:t>Из-под снега первоцвет –</a:t>
            </a:r>
          </a:p>
          <a:p>
            <a:r>
              <a:rPr lang="ru-RU" sz="2000" dirty="0" smtClean="0"/>
              <a:t>Как самой весны привет!</a:t>
            </a:r>
          </a:p>
          <a:p>
            <a:endParaRPr lang="ru-RU" dirty="0"/>
          </a:p>
        </p:txBody>
      </p:sp>
      <p:pic>
        <p:nvPicPr>
          <p:cNvPr id="5" name="Содержимое 4" descr="подснеж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Лилия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/>
              <a:t>Кувшинчики и блюдца</a:t>
            </a:r>
          </a:p>
          <a:p>
            <a:r>
              <a:rPr lang="ru-RU" sz="2000" dirty="0" smtClean="0"/>
              <a:t>Не тонут и не бьются.</a:t>
            </a:r>
          </a:p>
          <a:p>
            <a:r>
              <a:rPr lang="ru-RU" sz="2000" dirty="0" smtClean="0"/>
              <a:t>Что это?</a:t>
            </a:r>
          </a:p>
          <a:p>
            <a:endParaRPr lang="ru-RU" dirty="0"/>
          </a:p>
        </p:txBody>
      </p:sp>
      <p:pic>
        <p:nvPicPr>
          <p:cNvPr id="5" name="Содержимое 4" descr="лили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63378" y="273050"/>
            <a:ext cx="3935093" cy="58531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Ландыши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/>
              <a:t>Даже ночью </a:t>
            </a:r>
            <a:r>
              <a:rPr lang="ru-RU" sz="2000" dirty="0" err="1" smtClean="0"/>
              <a:t>муравьишка</a:t>
            </a:r>
            <a:endParaRPr lang="ru-RU" sz="2000" dirty="0" smtClean="0"/>
          </a:p>
          <a:p>
            <a:r>
              <a:rPr lang="ru-RU" sz="2000" dirty="0" smtClean="0"/>
              <a:t>Не пропустит свой домишко,</a:t>
            </a:r>
          </a:p>
          <a:p>
            <a:r>
              <a:rPr lang="ru-RU" sz="2000" dirty="0" smtClean="0"/>
              <a:t>Путь-дорожку до зари</a:t>
            </a:r>
          </a:p>
          <a:p>
            <a:r>
              <a:rPr lang="ru-RU" sz="2000" dirty="0" smtClean="0"/>
              <a:t>Освещают фонари:</a:t>
            </a:r>
          </a:p>
          <a:p>
            <a:r>
              <a:rPr lang="ru-RU" sz="2000" dirty="0" smtClean="0"/>
              <a:t>На больших столбах подряд</a:t>
            </a:r>
          </a:p>
          <a:p>
            <a:r>
              <a:rPr lang="ru-RU" sz="2000" dirty="0" smtClean="0"/>
              <a:t>Лампы белые висят.</a:t>
            </a:r>
          </a:p>
          <a:p>
            <a:endParaRPr lang="ru-RU" dirty="0"/>
          </a:p>
        </p:txBody>
      </p:sp>
      <p:pic>
        <p:nvPicPr>
          <p:cNvPr id="5" name="Содержимое 4" descr="ландыш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0734"/>
            <a:ext cx="5111750" cy="383774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Колокольчик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dirty="0" smtClean="0"/>
              <a:t>Эй, звоночки – синий цвет,</a:t>
            </a:r>
          </a:p>
          <a:p>
            <a:r>
              <a:rPr lang="ru-RU" sz="2400" dirty="0" smtClean="0"/>
              <a:t>С язычком, а звону нет.</a:t>
            </a:r>
          </a:p>
          <a:p>
            <a:endParaRPr lang="ru-RU" dirty="0"/>
          </a:p>
        </p:txBody>
      </p:sp>
      <p:pic>
        <p:nvPicPr>
          <p:cNvPr id="5" name="Содержимое 4" descr="колокол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43980" y="273050"/>
            <a:ext cx="4973890" cy="585311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Мимоза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/>
              <a:t>Прекрасная красавица</a:t>
            </a:r>
          </a:p>
          <a:p>
            <a:r>
              <a:rPr lang="ru-RU" sz="2000" dirty="0" smtClean="0"/>
              <a:t>Боится лишь мороза</a:t>
            </a:r>
          </a:p>
          <a:p>
            <a:r>
              <a:rPr lang="ru-RU" sz="2000" dirty="0" smtClean="0"/>
              <a:t>В букете всем нам нравится</a:t>
            </a:r>
          </a:p>
          <a:p>
            <a:r>
              <a:rPr lang="ru-RU" sz="2000" dirty="0" smtClean="0"/>
              <a:t>Какой цветок?</a:t>
            </a:r>
          </a:p>
          <a:p>
            <a:endParaRPr lang="ru-RU" dirty="0"/>
          </a:p>
        </p:txBody>
      </p:sp>
      <p:pic>
        <p:nvPicPr>
          <p:cNvPr id="5" name="Содержимое 4" descr="мимоза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387470"/>
            <a:ext cx="5103306" cy="382748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Васильки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Роса и дождь их оросили,</a:t>
            </a:r>
          </a:p>
          <a:p>
            <a:r>
              <a:rPr lang="ru-RU" sz="2000" dirty="0" smtClean="0"/>
              <a:t>Они свежи и хороши.</a:t>
            </a:r>
          </a:p>
          <a:p>
            <a:r>
              <a:rPr lang="ru-RU" sz="2000" dirty="0" smtClean="0"/>
              <a:t>Глазами синими России</a:t>
            </a:r>
          </a:p>
          <a:p>
            <a:r>
              <a:rPr lang="ru-RU" sz="2000" dirty="0" smtClean="0"/>
              <a:t>Глядят в полях из спелой ржи.</a:t>
            </a:r>
          </a:p>
          <a:p>
            <a:endParaRPr lang="ru-RU" sz="2000" dirty="0"/>
          </a:p>
        </p:txBody>
      </p:sp>
      <p:pic>
        <p:nvPicPr>
          <p:cNvPr id="5" name="Содержимое 4" descr="васильки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0734"/>
            <a:ext cx="5111750" cy="383774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Мак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Он сердечно отуманит,</a:t>
            </a:r>
          </a:p>
          <a:p>
            <a:r>
              <a:rPr lang="ru-RU" sz="2000" dirty="0" smtClean="0"/>
              <a:t>Он рассудок усыпит,</a:t>
            </a:r>
          </a:p>
          <a:p>
            <a:r>
              <a:rPr lang="ru-RU" sz="2000" dirty="0" smtClean="0"/>
              <a:t>Щёки краской нарумянит</a:t>
            </a:r>
          </a:p>
          <a:p>
            <a:r>
              <a:rPr lang="ru-RU" sz="2000" dirty="0" smtClean="0"/>
              <a:t>И головку закружит.</a:t>
            </a:r>
            <a:endParaRPr lang="ru-RU" sz="2000" dirty="0"/>
          </a:p>
        </p:txBody>
      </p:sp>
      <p:pic>
        <p:nvPicPr>
          <p:cNvPr id="5" name="Содержимое 4" descr="мак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602184"/>
            <a:ext cx="5111750" cy="319484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Ромашки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/>
              <a:t>Белая корзинка,</a:t>
            </a:r>
          </a:p>
          <a:p>
            <a:r>
              <a:rPr lang="ru-RU" sz="2000" dirty="0" smtClean="0"/>
              <a:t>Золотое донце.</a:t>
            </a:r>
          </a:p>
          <a:p>
            <a:r>
              <a:rPr lang="ru-RU" sz="2000" dirty="0" smtClean="0"/>
              <a:t>В ней лежит росинка</a:t>
            </a:r>
          </a:p>
          <a:p>
            <a:r>
              <a:rPr lang="ru-RU" sz="2000" dirty="0" smtClean="0"/>
              <a:t>И сверкает солнце.</a:t>
            </a:r>
          </a:p>
          <a:p>
            <a:endParaRPr lang="ru-RU" dirty="0"/>
          </a:p>
        </p:txBody>
      </p:sp>
      <p:pic>
        <p:nvPicPr>
          <p:cNvPr id="5" name="Содержимое 4" descr="ромаш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74514" y="1357298"/>
            <a:ext cx="4762534" cy="35719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Одуванчики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/>
              <a:t>Зной в травинку подышал</a:t>
            </a:r>
          </a:p>
          <a:p>
            <a:r>
              <a:rPr lang="ru-RU" sz="2000" dirty="0" smtClean="0"/>
              <a:t>И надул воздушный шар.</a:t>
            </a:r>
          </a:p>
          <a:p>
            <a:r>
              <a:rPr lang="ru-RU" sz="2000" dirty="0" smtClean="0"/>
              <a:t>Ветерок единым духом</a:t>
            </a:r>
          </a:p>
          <a:p>
            <a:r>
              <a:rPr lang="ru-RU" sz="2000" dirty="0" smtClean="0"/>
              <a:t>Шар пустил по свету пухом.</a:t>
            </a:r>
          </a:p>
          <a:p>
            <a:endParaRPr lang="ru-RU" dirty="0"/>
          </a:p>
        </p:txBody>
      </p:sp>
      <p:pic>
        <p:nvPicPr>
          <p:cNvPr id="5" name="Содержимое 4" descr="одуван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0734"/>
            <a:ext cx="5111750" cy="383774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Третий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714488"/>
            <a:ext cx="4857784" cy="41862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200" dirty="0" smtClean="0"/>
              <a:t>В третий день Отец Небесный (Бог)</a:t>
            </a:r>
          </a:p>
          <a:p>
            <a:pPr>
              <a:buNone/>
            </a:pPr>
            <a:r>
              <a:rPr lang="ru-RU" sz="2200" dirty="0" smtClean="0"/>
              <a:t>Твердь земную сотворил</a:t>
            </a:r>
          </a:p>
          <a:p>
            <a:pPr>
              <a:buNone/>
            </a:pPr>
            <a:r>
              <a:rPr lang="ru-RU" sz="2200" dirty="0" smtClean="0"/>
              <a:t>Ароматными плодами.</a:t>
            </a:r>
          </a:p>
          <a:p>
            <a:pPr>
              <a:buNone/>
            </a:pPr>
            <a:r>
              <a:rPr lang="ru-RU" sz="2200" dirty="0" smtClean="0"/>
              <a:t>Древом жизни одарил.</a:t>
            </a:r>
          </a:p>
          <a:p>
            <a:pPr>
              <a:buNone/>
            </a:pPr>
            <a:r>
              <a:rPr lang="ru-RU" sz="2200" dirty="0" smtClean="0"/>
              <a:t>Зелень яркими коврами</a:t>
            </a:r>
          </a:p>
          <a:p>
            <a:pPr>
              <a:buNone/>
            </a:pPr>
            <a:r>
              <a:rPr lang="ru-RU" sz="2200" dirty="0" smtClean="0"/>
              <a:t>Расстилается кругом.</a:t>
            </a:r>
          </a:p>
          <a:p>
            <a:pPr>
              <a:buNone/>
            </a:pPr>
            <a:r>
              <a:rPr lang="ru-RU" sz="2200" dirty="0" smtClean="0"/>
              <a:t>Всё в садах, цветах, деревьях –</a:t>
            </a:r>
          </a:p>
          <a:p>
            <a:pPr>
              <a:buNone/>
            </a:pPr>
            <a:r>
              <a:rPr lang="ru-RU" sz="2200" dirty="0" smtClean="0"/>
              <a:t>Это наш с тобою дом.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Содержимое 4" descr="4день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928802"/>
            <a:ext cx="3286148" cy="328614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Роза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dirty="0" smtClean="0"/>
              <a:t>Лик пахучий, а хвост – колючий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роза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9264" y="1285860"/>
            <a:ext cx="5048286" cy="378621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Гладиолусы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/>
              <a:t>Цветок на стражника похожий,</a:t>
            </a:r>
          </a:p>
          <a:p>
            <a:r>
              <a:rPr lang="ru-RU" sz="2000" dirty="0" smtClean="0"/>
              <a:t>Словно клумбу стал стеречь,</a:t>
            </a:r>
          </a:p>
          <a:p>
            <a:r>
              <a:rPr lang="ru-RU" sz="2000" dirty="0" smtClean="0"/>
              <a:t>Очень яркий и весёлый,</a:t>
            </a:r>
          </a:p>
          <a:p>
            <a:r>
              <a:rPr lang="ru-RU" sz="2000" dirty="0" smtClean="0"/>
              <a:t>По латыни значит «меч».</a:t>
            </a:r>
          </a:p>
          <a:p>
            <a:endParaRPr lang="ru-RU" dirty="0"/>
          </a:p>
        </p:txBody>
      </p:sp>
      <p:pic>
        <p:nvPicPr>
          <p:cNvPr id="5" name="Содержимое 4" descr="гла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348800"/>
            <a:ext cx="5111750" cy="370161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Астра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/>
              <a:t>Этот цветок называют «звездой»,</a:t>
            </a:r>
          </a:p>
          <a:p>
            <a:r>
              <a:rPr lang="ru-RU" sz="2000" dirty="0" smtClean="0"/>
              <a:t>Так бы его вы назвали и сами.</a:t>
            </a:r>
          </a:p>
          <a:p>
            <a:r>
              <a:rPr lang="ru-RU" sz="2000" dirty="0" smtClean="0"/>
              <a:t>В нём лепестки разбежались лучами</a:t>
            </a:r>
          </a:p>
          <a:p>
            <a:r>
              <a:rPr lang="ru-RU" sz="2000" dirty="0" smtClean="0"/>
              <a:t>От </a:t>
            </a:r>
            <a:r>
              <a:rPr lang="ru-RU" sz="2000" dirty="0" err="1" smtClean="0"/>
              <a:t>сердцевинки</a:t>
            </a:r>
            <a:r>
              <a:rPr lang="ru-RU" sz="2000" dirty="0" smtClean="0"/>
              <a:t>, совсем золотой.</a:t>
            </a:r>
          </a:p>
          <a:p>
            <a:endParaRPr lang="ru-RU" dirty="0"/>
          </a:p>
        </p:txBody>
      </p:sp>
      <p:pic>
        <p:nvPicPr>
          <p:cNvPr id="5" name="Содержимое 4" descr="астра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0734"/>
            <a:ext cx="5111750" cy="383774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71858" cy="116205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Мать-и-мачеха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dirty="0" smtClean="0"/>
              <a:t>У реки на лугу,</a:t>
            </a:r>
          </a:p>
          <a:p>
            <a:r>
              <a:rPr lang="ru-RU" sz="2000" dirty="0" smtClean="0"/>
              <a:t>Босиком на снегу,</a:t>
            </a:r>
          </a:p>
          <a:p>
            <a:r>
              <a:rPr lang="ru-RU" sz="2000" dirty="0" smtClean="0"/>
              <a:t>Первые цветочки –</a:t>
            </a:r>
          </a:p>
          <a:p>
            <a:r>
              <a:rPr lang="ru-RU" sz="2000" dirty="0" smtClean="0"/>
              <a:t>Жёлтые глазочки.</a:t>
            </a:r>
          </a:p>
          <a:p>
            <a:endParaRPr lang="ru-RU" dirty="0"/>
          </a:p>
        </p:txBody>
      </p:sp>
      <p:pic>
        <p:nvPicPr>
          <p:cNvPr id="5" name="Содержимое 4" descr="мачех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500174"/>
            <a:ext cx="5111750" cy="476031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071678"/>
            <a:ext cx="4038600" cy="302576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Людям всё даёт земля.</a:t>
            </a:r>
          </a:p>
          <a:p>
            <a:pPr>
              <a:buNone/>
            </a:pPr>
            <a:r>
              <a:rPr lang="ru-RU" dirty="0" smtClean="0"/>
              <a:t>Это щедрые поля,</a:t>
            </a:r>
          </a:p>
          <a:p>
            <a:pPr>
              <a:buNone/>
            </a:pPr>
            <a:r>
              <a:rPr lang="ru-RU" dirty="0" smtClean="0"/>
              <a:t>Луг, леса и огород</a:t>
            </a:r>
          </a:p>
          <a:p>
            <a:pPr>
              <a:buNone/>
            </a:pPr>
            <a:r>
              <a:rPr lang="ru-RU" dirty="0" smtClean="0"/>
              <a:t>И прогулки целый год!</a:t>
            </a:r>
            <a:endParaRPr lang="ru-RU" dirty="0"/>
          </a:p>
        </p:txBody>
      </p:sp>
      <p:pic>
        <p:nvPicPr>
          <p:cNvPr id="1026" name="Picture 2" descr="C:\Users\308\Desktop\янович\1фото к уроку\3де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214554"/>
            <a:ext cx="4080960" cy="280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Не прожить без воды на земле</a:t>
            </a:r>
          </a:p>
          <a:p>
            <a:pPr>
              <a:buNone/>
            </a:pPr>
            <a:r>
              <a:rPr lang="ru-RU" dirty="0" smtClean="0"/>
              <a:t>Птицам, лесу, животным и мне,</a:t>
            </a:r>
          </a:p>
          <a:p>
            <a:pPr>
              <a:buNone/>
            </a:pPr>
            <a:r>
              <a:rPr lang="ru-RU" dirty="0" smtClean="0"/>
              <a:t>И грибы без воды не растут,</a:t>
            </a:r>
          </a:p>
          <a:p>
            <a:pPr>
              <a:buNone/>
            </a:pPr>
            <a:r>
              <a:rPr lang="ru-RU" dirty="0" smtClean="0"/>
              <a:t>И цветы без воды не цветут.</a:t>
            </a:r>
          </a:p>
          <a:p>
            <a:pPr>
              <a:buNone/>
            </a:pPr>
            <a:r>
              <a:rPr lang="ru-RU" dirty="0" smtClean="0"/>
              <a:t>Без воды огород засыхает,</a:t>
            </a:r>
          </a:p>
          <a:p>
            <a:pPr>
              <a:buNone/>
            </a:pPr>
            <a:r>
              <a:rPr lang="ru-RU" dirty="0" smtClean="0"/>
              <a:t>Жизни нет без воды – точно знаю.</a:t>
            </a:r>
          </a:p>
          <a:p>
            <a:pPr>
              <a:buNone/>
            </a:pPr>
            <a:r>
              <a:rPr lang="ru-RU" dirty="0" smtClean="0"/>
              <a:t>Есть вода в ручейке, в океане,</a:t>
            </a:r>
          </a:p>
          <a:p>
            <a:pPr>
              <a:buNone/>
            </a:pPr>
            <a:r>
              <a:rPr lang="ru-RU" dirty="0" smtClean="0"/>
              <a:t>В облаках дождевых и тумане.</a:t>
            </a:r>
          </a:p>
          <a:p>
            <a:pPr>
              <a:buNone/>
            </a:pPr>
            <a:r>
              <a:rPr lang="ru-RU" dirty="0" smtClean="0"/>
              <a:t>А за эту бесценную воду</a:t>
            </a:r>
          </a:p>
          <a:p>
            <a:pPr>
              <a:buNone/>
            </a:pPr>
            <a:r>
              <a:rPr lang="ru-RU" dirty="0" smtClean="0"/>
              <a:t>Говорить нужно нам : «Слава Богу!»</a:t>
            </a:r>
            <a:endParaRPr lang="ru-RU" dirty="0"/>
          </a:p>
        </p:txBody>
      </p:sp>
      <p:pic>
        <p:nvPicPr>
          <p:cNvPr id="5" name="Содержимое 4" descr="мор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2285992"/>
            <a:ext cx="4320000" cy="32400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Ледоход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2214554"/>
            <a:ext cx="4038600" cy="247174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 реке весной всегда</a:t>
            </a:r>
          </a:p>
          <a:p>
            <a:pPr>
              <a:buNone/>
            </a:pPr>
            <a:r>
              <a:rPr lang="ru-RU" dirty="0" smtClean="0"/>
              <a:t>Проплывают глыбы льда.</a:t>
            </a:r>
          </a:p>
          <a:p>
            <a:pPr>
              <a:buNone/>
            </a:pPr>
            <a:r>
              <a:rPr lang="ru-RU" dirty="0" smtClean="0"/>
              <a:t>Это зрелище народ</a:t>
            </a:r>
          </a:p>
          <a:p>
            <a:pPr>
              <a:buNone/>
            </a:pPr>
            <a:r>
              <a:rPr lang="ru-RU" dirty="0" smtClean="0"/>
              <a:t>Называет ледоход</a:t>
            </a:r>
            <a:endParaRPr lang="ru-RU" dirty="0"/>
          </a:p>
        </p:txBody>
      </p:sp>
      <p:pic>
        <p:nvPicPr>
          <p:cNvPr id="5" name="Содержимое 4" descr="ледоход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4857753" y="1428736"/>
            <a:ext cx="3846855" cy="4000528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Гроза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Загремело и – дождь стеной.                                                    Град посыпался ледяной.                                                                  Сквозь клубящийся дым пройдя,                                                             Светит радуга средь дождя.</a:t>
            </a:r>
            <a:endParaRPr lang="ru-RU" dirty="0"/>
          </a:p>
        </p:txBody>
      </p:sp>
      <p:pic>
        <p:nvPicPr>
          <p:cNvPr id="5" name="Содержимое 4" descr="бур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571612"/>
            <a:ext cx="4214842" cy="5000660"/>
          </a:xfrm>
          <a:ln>
            <a:solidFill>
              <a:schemeClr val="accent4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Сад</a:t>
            </a:r>
            <a:endParaRPr lang="ru-RU" dirty="0"/>
          </a:p>
        </p:txBody>
      </p:sp>
      <p:pic>
        <p:nvPicPr>
          <p:cNvPr id="5" name="Содержимое 4" descr="душистый таба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4573936" cy="350046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2285992"/>
            <a:ext cx="4038600" cy="2900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Вся земля – огромный сад:                </a:t>
            </a:r>
          </a:p>
          <a:p>
            <a:pPr marL="0" indent="0">
              <a:buNone/>
            </a:pPr>
            <a:r>
              <a:rPr lang="ru-RU" dirty="0" smtClean="0"/>
              <a:t>Тут – деревья, там – кусты,</a:t>
            </a:r>
          </a:p>
          <a:p>
            <a:pPr marL="0" indent="0">
              <a:buNone/>
            </a:pPr>
            <a:r>
              <a:rPr lang="ru-RU" dirty="0" smtClean="0"/>
              <a:t>Здесь трава ласкает взгляд,                И, конечно же, цветы.         </a:t>
            </a:r>
          </a:p>
          <a:p>
            <a:pPr marL="0" indent="0">
              <a:buNone/>
            </a:pPr>
            <a:r>
              <a:rPr lang="ru-RU" dirty="0" smtClean="0"/>
              <a:t> Вспоминаем, какие цветы мы видели на прогулке.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Вся земля – огромный сад:                </a:t>
            </a:r>
          </a:p>
          <a:p>
            <a:pPr marL="0" indent="0">
              <a:buNone/>
            </a:pPr>
            <a:r>
              <a:rPr lang="ru-RU" dirty="0" smtClean="0"/>
              <a:t>Тут – деревья, там – кусты,</a:t>
            </a:r>
          </a:p>
          <a:p>
            <a:pPr marL="0" indent="0">
              <a:buNone/>
            </a:pPr>
            <a:r>
              <a:rPr lang="ru-RU" dirty="0" smtClean="0"/>
              <a:t>Здесь трава ласкает взгляд,                </a:t>
            </a:r>
          </a:p>
          <a:p>
            <a:pPr marL="0" indent="0">
              <a:buNone/>
            </a:pPr>
            <a:r>
              <a:rPr lang="ru-RU" dirty="0" smtClean="0"/>
              <a:t>И, конечно же, цветы.         </a:t>
            </a:r>
          </a:p>
          <a:p>
            <a:pPr marL="0" indent="0">
              <a:buNone/>
            </a:pPr>
            <a:r>
              <a:rPr lang="ru-RU" dirty="0" smtClean="0"/>
              <a:t> Вспоминаем, какие цветы мы видели на прогулке.</a:t>
            </a:r>
            <a:endParaRPr lang="ru-RU" dirty="0"/>
          </a:p>
        </p:txBody>
      </p:sp>
      <p:pic>
        <p:nvPicPr>
          <p:cNvPr id="5" name="Содержимое 4" descr="золотой луг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4078769" y="1500174"/>
            <a:ext cx="4870269" cy="49292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Подснежник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000372"/>
            <a:ext cx="4038600" cy="147161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Из-под снега первоцвет –</a:t>
            </a:r>
          </a:p>
          <a:p>
            <a:pPr>
              <a:buNone/>
            </a:pPr>
            <a:r>
              <a:rPr lang="ru-RU" dirty="0" smtClean="0"/>
              <a:t>Как самой весны привет!</a:t>
            </a:r>
            <a:endParaRPr lang="ru-RU" dirty="0"/>
          </a:p>
        </p:txBody>
      </p:sp>
      <p:pic>
        <p:nvPicPr>
          <p:cNvPr id="5" name="Содержимое 4" descr="подснеж-и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4143372" y="1428736"/>
            <a:ext cx="4643470" cy="4214842"/>
          </a:xfrm>
          <a:ln>
            <a:solidFill>
              <a:schemeClr val="tx2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279</TotalTime>
  <Words>510</Words>
  <Application>Microsoft Office PowerPoint</Application>
  <PresentationFormat>Экран (4:3)</PresentationFormat>
  <Paragraphs>125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Внеклассное мероприятие «Вначале было слово»</vt:lpstr>
      <vt:lpstr>День Третий</vt:lpstr>
      <vt:lpstr>Земля</vt:lpstr>
      <vt:lpstr>Вода</vt:lpstr>
      <vt:lpstr>Ледоход</vt:lpstr>
      <vt:lpstr>Гроза</vt:lpstr>
      <vt:lpstr>Сад</vt:lpstr>
      <vt:lpstr>Цветы</vt:lpstr>
      <vt:lpstr>Подснежник</vt:lpstr>
      <vt:lpstr>Берёза</vt:lpstr>
      <vt:lpstr>Подснежник </vt:lpstr>
      <vt:lpstr>Лилия</vt:lpstr>
      <vt:lpstr>Ландыши</vt:lpstr>
      <vt:lpstr>Колокольчик</vt:lpstr>
      <vt:lpstr>Мимоза</vt:lpstr>
      <vt:lpstr>Васильки</vt:lpstr>
      <vt:lpstr>Мак</vt:lpstr>
      <vt:lpstr>Ромашки</vt:lpstr>
      <vt:lpstr>Одуванчики</vt:lpstr>
      <vt:lpstr>Роза</vt:lpstr>
      <vt:lpstr>Гладиолусы</vt:lpstr>
      <vt:lpstr>Астра</vt:lpstr>
      <vt:lpstr>Мать-и-мачеха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308</dc:creator>
  <cp:lastModifiedBy>Admin</cp:lastModifiedBy>
  <cp:revision>33</cp:revision>
  <dcterms:created xsi:type="dcterms:W3CDTF">2013-11-14T06:27:43Z</dcterms:created>
  <dcterms:modified xsi:type="dcterms:W3CDTF">2014-04-17T17:32:58Z</dcterms:modified>
</cp:coreProperties>
</file>