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57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74" d="100"/>
          <a:sy n="74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1DE6-B1EF-4797-A02C-D5037E01892D}" type="datetimeFigureOut">
              <a:rPr lang="ru-RU" smtClean="0"/>
              <a:t>22.09.2015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1A-5B75-47D1-A891-7E43F99A82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97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1DE6-B1EF-4797-A02C-D5037E01892D}" type="datetimeFigureOut">
              <a:rPr lang="ru-RU" smtClean="0"/>
              <a:t>22.09.2015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1A-5B75-47D1-A891-7E43F99A82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65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1DE6-B1EF-4797-A02C-D5037E01892D}" type="datetimeFigureOut">
              <a:rPr lang="ru-RU" smtClean="0"/>
              <a:t>22.09.2015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1A-5B75-47D1-A891-7E43F99A82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12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1DE6-B1EF-4797-A02C-D5037E01892D}" type="datetimeFigureOut">
              <a:rPr lang="ru-RU" smtClean="0"/>
              <a:t>22.09.2015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1A-5B75-47D1-A891-7E43F99A82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39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1DE6-B1EF-4797-A02C-D5037E01892D}" type="datetimeFigureOut">
              <a:rPr lang="ru-RU" smtClean="0"/>
              <a:t>22.09.2015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1A-5B75-47D1-A891-7E43F99A82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70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1DE6-B1EF-4797-A02C-D5037E01892D}" type="datetimeFigureOut">
              <a:rPr lang="ru-RU" smtClean="0"/>
              <a:t>22.09.2015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1A-5B75-47D1-A891-7E43F99A82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78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1DE6-B1EF-4797-A02C-D5037E01892D}" type="datetimeFigureOut">
              <a:rPr lang="ru-RU" smtClean="0"/>
              <a:t>22.09.2015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1A-5B75-47D1-A891-7E43F99A82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48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1DE6-B1EF-4797-A02C-D5037E01892D}" type="datetimeFigureOut">
              <a:rPr lang="ru-RU" smtClean="0"/>
              <a:t>22.09.2015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1A-5B75-47D1-A891-7E43F99A82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00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1DE6-B1EF-4797-A02C-D5037E01892D}" type="datetimeFigureOut">
              <a:rPr lang="ru-RU" smtClean="0"/>
              <a:t>22.09.2015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1A-5B75-47D1-A891-7E43F99A82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21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1DE6-B1EF-4797-A02C-D5037E01892D}" type="datetimeFigureOut">
              <a:rPr lang="ru-RU" smtClean="0"/>
              <a:t>22.09.2015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1A-5B75-47D1-A891-7E43F99A82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57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1DE6-B1EF-4797-A02C-D5037E01892D}" type="datetimeFigureOut">
              <a:rPr lang="ru-RU" smtClean="0"/>
              <a:t>22.09.2015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8F1A-5B75-47D1-A891-7E43F99A82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26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61DE6-B1EF-4797-A02C-D5037E01892D}" type="datetimeFigureOut">
              <a:rPr lang="ru-RU" smtClean="0"/>
              <a:t>22.09.2015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68F1A-5B75-47D1-A891-7E43F99A82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03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556792" y="1731842"/>
            <a:ext cx="12961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96536" y="1731842"/>
            <a:ext cx="24482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15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556792" y="41108"/>
            <a:ext cx="2160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5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40552" y="4509120"/>
            <a:ext cx="17281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ru-RU" sz="15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772816" y="4221088"/>
            <a:ext cx="23762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endParaRPr lang="ru-RU" sz="15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84568" y="548680"/>
            <a:ext cx="10081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15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294b52d4d3d_mp3cut.foxcom.su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66022" y="3935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7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4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06383E-6 L 1.36233 0.7067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8" y="353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4045 0.05759 L -1.33664 -0.6295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854" y="-343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0.66232 0.39847 L 0.66771 -0.3096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10" y="-3540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0.66771 -0.30967 L 1.33785 -0.73959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7" y="-2150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Motion origin="layout" path="M 2.77778E-7 2.67345E-6 L -1.46285 0.66096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42" y="3304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animMotion origin="layout" path="M 0.13386 0.00346 L 1.39375 0.00693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986" y="16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animMotion origin="layout" path="M 1.66667E-6 -7.86309E-7 L -1.36233 -0.00116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2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2" grpId="0" build="allAtOnce"/>
      <p:bldP spid="12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404664"/>
            <a:ext cx="8028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ж.знь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прибавляет </a:t>
            </a: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ч.стицу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мудрости.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5" y="836712"/>
            <a:ext cx="80283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видел зайца на картинке в книге. У него небольшая голова, длинные уши, короткий хвост. Передние лапы у зверька короткие, а задние длинные.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книги я узнал много интересного с зайце.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764704"/>
            <a:ext cx="71287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</a:p>
          <a:p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Текст. Типы текста.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5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476672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текста: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492335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мысловая связь предложений;</a:t>
            </a:r>
          </a:p>
          <a:p>
            <a:pPr marL="571500" indent="-571500">
              <a:buFontTx/>
              <a:buChar char="-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ема;</a:t>
            </a:r>
          </a:p>
          <a:p>
            <a:pPr marL="571500" indent="-571500">
              <a:buFontTx/>
              <a:buChar char="-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лавная мысль;</a:t>
            </a:r>
          </a:p>
          <a:p>
            <a:pPr marL="571500" indent="-571500">
              <a:buFontTx/>
              <a:buChar char="-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мысловая завершённость;</a:t>
            </a:r>
          </a:p>
          <a:p>
            <a:pPr marL="571500" indent="-571500">
              <a:buFontTx/>
              <a:buChar char="-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ступление, основная часть, заключительная часть;</a:t>
            </a:r>
          </a:p>
          <a:p>
            <a:pPr marL="571500" indent="-571500">
              <a:buFontTx/>
              <a:buChar char="-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аглавие.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6" y="404664"/>
            <a:ext cx="8571630" cy="6120680"/>
          </a:xfrm>
          <a:prstGeom prst="rect">
            <a:avLst/>
          </a:prstGeom>
        </p:spPr>
      </p:pic>
      <p:pic>
        <p:nvPicPr>
          <p:cNvPr id="1026" name="Picture 2" descr="http://fs00.infourok.ru/images/doc/115/135545/hello_html_5946c87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003" y="3933056"/>
            <a:ext cx="64807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3" y="-15074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116632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текста</a:t>
            </a:r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14628" y="1385773"/>
            <a:ext cx="2952328" cy="122413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1600" y="1520787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Текст-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987824" y="908720"/>
            <a:ext cx="936104" cy="6120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796136" y="1385773"/>
            <a:ext cx="3168352" cy="132314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300192" y="1520787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Текст-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повествование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040052" y="908720"/>
            <a:ext cx="972108" cy="6120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086712" y="2609909"/>
            <a:ext cx="2952328" cy="14671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81644" y="2780928"/>
            <a:ext cx="2457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Текст-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427984" y="908720"/>
            <a:ext cx="0" cy="15661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27018" y="3257981"/>
            <a:ext cx="2097132" cy="603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75579" y="32852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1575584" y="2708920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707904" y="4751566"/>
            <a:ext cx="2088232" cy="621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988820" y="4751566"/>
            <a:ext cx="225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80212" y="3269383"/>
            <a:ext cx="2160240" cy="963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493240" y="3285200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случилось?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4562876" y="4077072"/>
            <a:ext cx="0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7560332" y="2780928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17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0" grpId="0" animBg="1"/>
      <p:bldP spid="11" grpId="0"/>
      <p:bldP spid="14" grpId="0" animBg="1"/>
      <p:bldP spid="15" grpId="0"/>
      <p:bldP spid="19" grpId="0" animBg="1"/>
      <p:bldP spid="20" grpId="0"/>
      <p:bldP spid="8" grpId="0" animBg="1"/>
      <p:bldP spid="12" grpId="0"/>
      <p:bldP spid="16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1340768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+, -, +, -, +, +, +, -, -, +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99" y="3429000"/>
            <a:ext cx="4021925" cy="32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5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09" y="-747464"/>
            <a:ext cx="9831429" cy="8121036"/>
          </a:xfrm>
        </p:spPr>
      </p:pic>
    </p:spTree>
    <p:extLst>
      <p:ext uri="{BB962C8B-B14F-4D97-AF65-F5344CB8AC3E}">
        <p14:creationId xmlns:p14="http://schemas.microsoft.com/office/powerpoint/2010/main" val="1043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109</Words>
  <Application>Microsoft Office PowerPoint</Application>
  <PresentationFormat>Экран (4:3)</PresentationFormat>
  <Paragraphs>29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2015-09-22T15:28:57Z</dcterms:created>
  <dcterms:modified xsi:type="dcterms:W3CDTF">2015-09-22T19:46:03Z</dcterms:modified>
</cp:coreProperties>
</file>