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4ADE4-31C9-45CF-B08C-490F1B4EBC8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73F89-FCC0-450D-8075-64EEE8CBA6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73F89-FCC0-450D-8075-64EEE8CBA609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0CB-950B-44EE-B7E0-40872A65026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0B5-23A4-4CD0-8380-762C62D275D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0CB-950B-44EE-B7E0-40872A65026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0B5-23A4-4CD0-8380-762C62D27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0CB-950B-44EE-B7E0-40872A65026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0B5-23A4-4CD0-8380-762C62D27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0CB-950B-44EE-B7E0-40872A65026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0B5-23A4-4CD0-8380-762C62D27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0CB-950B-44EE-B7E0-40872A65026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97FC0B5-23A4-4CD0-8380-762C62D275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0CB-950B-44EE-B7E0-40872A65026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0B5-23A4-4CD0-8380-762C62D27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0CB-950B-44EE-B7E0-40872A65026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0B5-23A4-4CD0-8380-762C62D27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0CB-950B-44EE-B7E0-40872A65026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0B5-23A4-4CD0-8380-762C62D27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0CB-950B-44EE-B7E0-40872A65026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0B5-23A4-4CD0-8380-762C62D27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0CB-950B-44EE-B7E0-40872A65026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0B5-23A4-4CD0-8380-762C62D27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0CB-950B-44EE-B7E0-40872A65026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0B5-23A4-4CD0-8380-762C62D27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65C0CB-950B-44EE-B7E0-40872A65026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7FC0B5-23A4-4CD0-8380-762C62D275D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/>
              <a:t>ПО      ДОРОГАМ          СКАЗОК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3008313" cy="1870066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Сестрица </a:t>
            </a:r>
            <a:r>
              <a:rPr lang="ru-RU" sz="4000" dirty="0" err="1" smtClean="0"/>
              <a:t>Аленушка</a:t>
            </a:r>
            <a:r>
              <a:rPr lang="ru-RU" sz="4000" dirty="0" smtClean="0"/>
              <a:t> и братец Иванушка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3714752"/>
            <a:ext cx="3008313" cy="2357454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Нет ни речки, ни пруда,</a:t>
            </a:r>
          </a:p>
          <a:p>
            <a:r>
              <a:rPr lang="ru-RU" sz="2400" dirty="0" smtClean="0"/>
              <a:t>Где волы напиться,</a:t>
            </a:r>
          </a:p>
          <a:p>
            <a:r>
              <a:rPr lang="ru-RU" sz="2400" dirty="0" smtClean="0"/>
              <a:t>Очень вкусная вода</a:t>
            </a:r>
          </a:p>
          <a:p>
            <a:r>
              <a:rPr lang="ru-RU" sz="2400" dirty="0" smtClean="0"/>
              <a:t>В яме от копытца.</a:t>
            </a:r>
          </a:p>
          <a:p>
            <a:endParaRPr lang="ru-RU" sz="2400" dirty="0"/>
          </a:p>
        </p:txBody>
      </p:sp>
      <p:pic>
        <p:nvPicPr>
          <p:cNvPr id="5" name="Содержимое 4" descr="сестр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Золушка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2200" dirty="0" smtClean="0"/>
              <a:t>Скорей бы приблизился вечер.</a:t>
            </a:r>
          </a:p>
          <a:p>
            <a:r>
              <a:rPr lang="ru-RU" sz="2200" dirty="0" smtClean="0"/>
              <a:t>И час долгожданный настал.</a:t>
            </a:r>
          </a:p>
          <a:p>
            <a:r>
              <a:rPr lang="ru-RU" sz="2200" dirty="0" smtClean="0"/>
              <a:t>Чтоб мне в золочённой карете </a:t>
            </a:r>
          </a:p>
          <a:p>
            <a:r>
              <a:rPr lang="ru-RU" sz="2200" dirty="0" smtClean="0"/>
              <a:t>Поехать на сказочный бал.</a:t>
            </a:r>
          </a:p>
          <a:p>
            <a:r>
              <a:rPr lang="ru-RU" sz="2200" dirty="0" smtClean="0"/>
              <a:t>Никто во дворце не узнает,</a:t>
            </a:r>
          </a:p>
          <a:p>
            <a:r>
              <a:rPr lang="ru-RU" sz="2200" dirty="0" smtClean="0"/>
              <a:t>Откуда я, как я зовусь,</a:t>
            </a:r>
          </a:p>
          <a:p>
            <a:r>
              <a:rPr lang="ru-RU" sz="2200" dirty="0" smtClean="0"/>
              <a:t>Но только лишь полночь настанет,</a:t>
            </a:r>
          </a:p>
          <a:p>
            <a:r>
              <a:rPr lang="ru-RU" sz="2200" dirty="0" smtClean="0"/>
              <a:t>К себе на чердак я вернусь.</a:t>
            </a:r>
          </a:p>
          <a:p>
            <a:endParaRPr lang="ru-RU" dirty="0"/>
          </a:p>
        </p:txBody>
      </p:sp>
      <p:pic>
        <p:nvPicPr>
          <p:cNvPr id="5" name="Содержимое 4" descr="зол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311910"/>
            <a:ext cx="5111750" cy="377539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>
            <a:noAutofit/>
          </a:bodyPr>
          <a:lstStyle/>
          <a:p>
            <a:r>
              <a:rPr lang="ru-RU" sz="2200" b="1" dirty="0"/>
              <a:t>ЦЕЛИ: 1. Развитие познавательных интересов младших школьников ;</a:t>
            </a:r>
          </a:p>
          <a:p>
            <a:r>
              <a:rPr lang="ru-RU" sz="2200" b="1" dirty="0"/>
              <a:t>             2.привитие интереса к учебной деятельности , любовь к книге;</a:t>
            </a:r>
          </a:p>
          <a:p>
            <a:r>
              <a:rPr lang="ru-RU" sz="2200" b="1" dirty="0"/>
              <a:t>             3.развитие умений предполагать ,предвосхищать содержание</a:t>
            </a:r>
          </a:p>
          <a:p>
            <a:r>
              <a:rPr lang="ru-RU" sz="2200" b="1" dirty="0"/>
              <a:t>                текста по заглавию, иллюстрации, выражать своё отношение</a:t>
            </a:r>
          </a:p>
          <a:p>
            <a:r>
              <a:rPr lang="ru-RU" sz="2200" b="1" dirty="0"/>
              <a:t>                к прочитанному;</a:t>
            </a:r>
          </a:p>
          <a:p>
            <a:r>
              <a:rPr lang="ru-RU" sz="2200" b="1" dirty="0"/>
              <a:t>             4.развитие внимания к авторскому слову в художественном</a:t>
            </a:r>
          </a:p>
          <a:p>
            <a:r>
              <a:rPr lang="ru-RU" sz="2200" b="1" dirty="0"/>
              <a:t>                 тексте;</a:t>
            </a:r>
          </a:p>
          <a:p>
            <a:r>
              <a:rPr lang="ru-RU" sz="2200" b="1" dirty="0"/>
              <a:t>             5.формирование интереса к чтению.</a:t>
            </a:r>
          </a:p>
          <a:p>
            <a:r>
              <a:rPr lang="ru-RU" sz="2200" b="1" dirty="0"/>
              <a:t>              6. научить любить сказку</a:t>
            </a:r>
          </a:p>
          <a:p>
            <a:r>
              <a:rPr lang="ru-RU" sz="2200" b="1" dirty="0"/>
              <a:t>             7. вызвать у детей положительные эмоции, развить фантазию, воображение.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Буратино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/>
              <a:t>У отца был мальчик странный,</a:t>
            </a:r>
          </a:p>
          <a:p>
            <a:r>
              <a:rPr lang="ru-RU" sz="2400" dirty="0" smtClean="0"/>
              <a:t>Необычный, деревянный</a:t>
            </a:r>
            <a:r>
              <a:rPr lang="ru-RU" sz="2400" dirty="0"/>
              <a:t>.</a:t>
            </a:r>
          </a:p>
          <a:p>
            <a:r>
              <a:rPr lang="ru-RU" sz="2400" dirty="0"/>
              <a:t>Он имел предлинный </a:t>
            </a:r>
            <a:r>
              <a:rPr lang="ru-RU" sz="2400" dirty="0" err="1" smtClean="0"/>
              <a:t>нос,Что</a:t>
            </a:r>
            <a:r>
              <a:rPr lang="ru-RU" sz="2400" dirty="0" smtClean="0"/>
              <a:t> </a:t>
            </a:r>
            <a:r>
              <a:rPr lang="ru-RU" sz="2400" dirty="0"/>
              <a:t>за сказка ?- Вот вопрос!</a:t>
            </a:r>
          </a:p>
          <a:p>
            <a:endParaRPr lang="ru-RU" sz="2400" dirty="0"/>
          </a:p>
        </p:txBody>
      </p:sp>
      <p:pic>
        <p:nvPicPr>
          <p:cNvPr id="5" name="Содержимое 4" descr="бурат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715164"/>
            <a:ext cx="4228480" cy="528560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Емеля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ru-RU" sz="2800" dirty="0" smtClean="0"/>
              <a:t>По тропе шагая бодро,</a:t>
            </a:r>
          </a:p>
          <a:p>
            <a:r>
              <a:rPr lang="ru-RU" sz="2800" dirty="0" smtClean="0"/>
              <a:t>Сами воду тащат вёдра.</a:t>
            </a:r>
          </a:p>
          <a:p>
            <a:endParaRPr lang="ru-RU" dirty="0"/>
          </a:p>
        </p:txBody>
      </p:sp>
      <p:pic>
        <p:nvPicPr>
          <p:cNvPr id="5" name="Содержимое 4" descr="емеля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1990" y="1637506"/>
            <a:ext cx="4712060" cy="343456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Лиса и журавль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/>
              <a:t>Колотил да колотил</a:t>
            </a:r>
          </a:p>
          <a:p>
            <a:r>
              <a:rPr lang="ru-RU" sz="2400" dirty="0" smtClean="0"/>
              <a:t>По тарелке носом</a:t>
            </a:r>
          </a:p>
          <a:p>
            <a:r>
              <a:rPr lang="ru-RU" sz="2400" dirty="0" smtClean="0"/>
              <a:t>Ничего не проглотил.</a:t>
            </a:r>
          </a:p>
          <a:p>
            <a:r>
              <a:rPr lang="ru-RU" sz="2400" dirty="0" smtClean="0"/>
              <a:t>И остался с носом.</a:t>
            </a:r>
          </a:p>
          <a:p>
            <a:pPr lvl="0"/>
            <a:endParaRPr lang="ru-RU" sz="2400" dirty="0"/>
          </a:p>
        </p:txBody>
      </p:sp>
      <p:pic>
        <p:nvPicPr>
          <p:cNvPr id="5" name="Содержимое 4" descr="лиса и жу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372629"/>
            <a:ext cx="5111750" cy="365395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3008313" cy="1162050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Сказка о рыбаке и рыбке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3116"/>
            <a:ext cx="3008313" cy="3983047"/>
          </a:xfrm>
        </p:spPr>
        <p:txBody>
          <a:bodyPr/>
          <a:lstStyle/>
          <a:p>
            <a:pPr lvl="0"/>
            <a:r>
              <a:rPr lang="ru-RU" sz="2400" dirty="0" smtClean="0"/>
              <a:t> Рыбка не простая,</a:t>
            </a:r>
          </a:p>
          <a:p>
            <a:r>
              <a:rPr lang="ru-RU" sz="2400" dirty="0" smtClean="0"/>
              <a:t>Чешуёй сверкает,</a:t>
            </a:r>
          </a:p>
          <a:p>
            <a:r>
              <a:rPr lang="ru-RU" sz="2400" dirty="0" smtClean="0"/>
              <a:t>Плавает, ныряет,</a:t>
            </a:r>
          </a:p>
          <a:p>
            <a:r>
              <a:rPr lang="ru-RU" sz="2400" dirty="0" smtClean="0"/>
              <a:t>Желанья выполняет.</a:t>
            </a:r>
          </a:p>
          <a:p>
            <a:endParaRPr lang="ru-RU" dirty="0"/>
          </a:p>
        </p:txBody>
      </p:sp>
      <p:pic>
        <p:nvPicPr>
          <p:cNvPr id="5" name="Содержимое 4" descr="дед и рыб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8598"/>
            <a:ext cx="5111750" cy="38220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Снегурочка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/>
              <a:t>Красна девица грустна,</a:t>
            </a:r>
          </a:p>
          <a:p>
            <a:r>
              <a:rPr lang="ru-RU" sz="2400" dirty="0" smtClean="0"/>
              <a:t>Ей не нравится весна.</a:t>
            </a:r>
          </a:p>
          <a:p>
            <a:r>
              <a:rPr lang="ru-RU" sz="2400" dirty="0" smtClean="0"/>
              <a:t>Ей на солнце тяжко!</a:t>
            </a:r>
          </a:p>
          <a:p>
            <a:r>
              <a:rPr lang="ru-RU" sz="2400" dirty="0" smtClean="0"/>
              <a:t>Слёзы льёт бедняжка.</a:t>
            </a:r>
            <a:endParaRPr lang="ru-RU" sz="2400" dirty="0"/>
          </a:p>
        </p:txBody>
      </p:sp>
      <p:pic>
        <p:nvPicPr>
          <p:cNvPr id="5" name="Содержимое 4" descr="снег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567931"/>
            <a:ext cx="4000528" cy="418722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Красная Шапочка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ru-RU" sz="2400" dirty="0" smtClean="0"/>
              <a:t>Бабушка девочку очень любила.</a:t>
            </a:r>
          </a:p>
          <a:p>
            <a:r>
              <a:rPr lang="ru-RU" sz="2400" dirty="0" smtClean="0"/>
              <a:t>Шапочку красную ей подарила.</a:t>
            </a:r>
          </a:p>
          <a:p>
            <a:r>
              <a:rPr lang="ru-RU" sz="2400" dirty="0" smtClean="0"/>
              <a:t>Девочка имя забыла своё</a:t>
            </a:r>
          </a:p>
          <a:p>
            <a:r>
              <a:rPr lang="ru-RU" sz="2400" dirty="0" smtClean="0"/>
              <a:t>Ну, отгадайте, как  звали её.</a:t>
            </a:r>
          </a:p>
          <a:p>
            <a:r>
              <a:rPr lang="ru-RU" sz="2400" dirty="0" smtClean="0"/>
              <a:t> </a:t>
            </a:r>
          </a:p>
          <a:p>
            <a:pPr lvl="0"/>
            <a:endParaRPr lang="ru-RU" dirty="0"/>
          </a:p>
        </p:txBody>
      </p:sp>
      <p:pic>
        <p:nvPicPr>
          <p:cNvPr id="5" name="Содержимое 4" descr="шапка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25925" y="504031"/>
            <a:ext cx="3810000" cy="53911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8982" cy="1162050"/>
          </a:xfrm>
        </p:spPr>
        <p:txBody>
          <a:bodyPr>
            <a:noAutofit/>
          </a:bodyPr>
          <a:lstStyle/>
          <a:p>
            <a:r>
              <a:rPr lang="ru-RU" sz="4000" dirty="0" err="1" smtClean="0"/>
              <a:t>Дюймовочка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sz="2400" dirty="0" smtClean="0"/>
              <a:t>Появилась девочка в чашечке цветка.</a:t>
            </a:r>
          </a:p>
          <a:p>
            <a:r>
              <a:rPr lang="ru-RU" sz="2400" dirty="0" smtClean="0"/>
              <a:t>А была та девочка чуть больше ноготка</a:t>
            </a:r>
          </a:p>
          <a:p>
            <a:r>
              <a:rPr lang="ru-RU" sz="2400" dirty="0" smtClean="0"/>
              <a:t>В ореховой скорлупке девочка спала;</a:t>
            </a:r>
          </a:p>
          <a:p>
            <a:r>
              <a:rPr lang="ru-RU" sz="2400" dirty="0" smtClean="0"/>
              <a:t>Вот какая девочка, как она мила!</a:t>
            </a:r>
          </a:p>
          <a:p>
            <a:r>
              <a:rPr lang="ru-RU" sz="2400" dirty="0" smtClean="0"/>
              <a:t>Кто читал такую книжку,</a:t>
            </a:r>
          </a:p>
          <a:p>
            <a:r>
              <a:rPr lang="ru-RU" sz="2400" dirty="0" smtClean="0"/>
              <a:t>Знает девочку- малышку.</a:t>
            </a:r>
          </a:p>
          <a:p>
            <a:endParaRPr lang="ru-RU" dirty="0"/>
          </a:p>
        </p:txBody>
      </p:sp>
      <p:pic>
        <p:nvPicPr>
          <p:cNvPr id="5" name="Содержимое 4" descr="дюй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571611"/>
            <a:ext cx="4714908" cy="308489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</TotalTime>
  <Words>304</Words>
  <Application>Microsoft Office PowerPoint</Application>
  <PresentationFormat>Экран (4:3)</PresentationFormat>
  <Paragraphs>61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ПО      ДОРОГАМ          СКАЗОК</vt:lpstr>
      <vt:lpstr>Слайд 2</vt:lpstr>
      <vt:lpstr>Буратино</vt:lpstr>
      <vt:lpstr>Емеля</vt:lpstr>
      <vt:lpstr>Лиса и журавль</vt:lpstr>
      <vt:lpstr>Сказка о рыбаке и рыбке</vt:lpstr>
      <vt:lpstr>Снегурочка</vt:lpstr>
      <vt:lpstr>Красная Шапочка</vt:lpstr>
      <vt:lpstr>Дюймовочка</vt:lpstr>
      <vt:lpstr>Сестрица Аленушка и братец Иванушка</vt:lpstr>
      <vt:lpstr>Золушка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     ДОРОГАМ          СКАЗОК</dc:title>
  <dc:creator>Admin</dc:creator>
  <cp:lastModifiedBy>Admin</cp:lastModifiedBy>
  <cp:revision>8</cp:revision>
  <dcterms:created xsi:type="dcterms:W3CDTF">2014-04-17T17:36:20Z</dcterms:created>
  <dcterms:modified xsi:type="dcterms:W3CDTF">2014-04-17T17:59:36Z</dcterms:modified>
</cp:coreProperties>
</file>