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6" r:id="rId6"/>
    <p:sldId id="267" r:id="rId7"/>
    <p:sldId id="268" r:id="rId8"/>
    <p:sldId id="270" r:id="rId9"/>
    <p:sldId id="271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951" autoAdjust="0"/>
    <p:restoredTop sz="94660"/>
  </p:normalViewPr>
  <p:slideViewPr>
    <p:cSldViewPr>
      <p:cViewPr varScale="1">
        <p:scale>
          <a:sx n="62" d="100"/>
          <a:sy n="62" d="100"/>
        </p:scale>
        <p:origin x="-90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87691C-E7EB-4F84-A78A-84856521580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1920CD-377D-441D-B8D4-7045418F1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генерал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B8779-94B9-4444-9808-76E8C00C50A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Танцовщица в Париже.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24648-EBC7-4A13-8B93-92DE43FCDE1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Лена и Лиза актрисы.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8D975-5C80-4776-9636-509CA8517A8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Футболист известный.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62CE3-0A31-4E0B-A75F-CADDB0D980C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Дизайнер.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A9794-A849-4553-8484-7558F2C1069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Модельер.(с колье на шее)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AF346-9B79-48F4-8967-51A7A0C903E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Пилот.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27BF1-9CEB-4D81-9EEB-9614B3C4666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Много стран посетил, языки изучил.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01676-62D5-4AF3-B5E4-BE35A043841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Шерлок Холмс.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36FCB-455A-4D2D-AAAA-155F5B218DF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6AAB-8690-4AA8-AF61-910FB4515006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0DAD-8C23-4700-B04D-E5DA46F0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3484-6AF0-4368-84D1-134BB503E77C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04EE-24E7-4DBB-814A-51F47D56B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705C-ED4D-4E7C-A1A5-7AA328B7FE3B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6353-AEFC-4169-AFA5-00946C733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B9F-95D0-4CD9-A39B-F915081455D9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FDA9-8AD3-4333-A037-CAF3BE0D4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4BAB-AD0E-4630-B134-9DCED5D94E6C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7CC4-8C16-422E-AF3A-A7ED08BDA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3845-81E2-43C1-8851-FF29ABD8669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81B7-8246-4616-B7BA-76BAF8147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C50C-E865-4D3C-9019-DBE3B154636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7F35-A351-4DB3-A8A0-B4C0643E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584C-C332-46A5-B730-AF615CB85F05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93D6-1550-4669-96D7-FB2ECFD9C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9CC5-0E47-444A-BA55-EFDA0C841B21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FD2-C151-4B8A-88E5-9BA923DA8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9764-AA1B-460B-B5CF-EA92E1DD72F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92C6-5AF8-46C6-815F-F8FF3B8A1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433B-22EE-41B5-A4E7-7DE9C4FBF2F2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A8C3-D21E-4222-B8A8-01D2A591A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F9FA-E51C-4EB0-A1E6-EF9844113EED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E56-33A6-405C-A7C5-DC707682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8CD9D8-50B3-4156-AF17-75DCADD41CE7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C74A61-28D7-40FC-8859-8E2589CAA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фоны и шаблоны\e81ea92f2e2d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25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5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ЛЕГАР Франц - Звездочёт / LEHÁR Franz - Der Sterngucker - 7 Апреля 2012 - Интермеццо. . Интернет-библиотека классической музы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811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458112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Предсказания звездочета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\Desktop\Новая папка (2)\IMG_20150430_13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125538"/>
            <a:ext cx="38877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Скачать песни Sherlock Holmes в MP3 бесплатно - музыкальная подборка и альбомы исполнителя Sherlock Holmes - слушать музыку он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81075"/>
            <a:ext cx="70326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48038" y="4581525"/>
            <a:ext cx="3998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</a:rPr>
              <a:t>Шерлок Холмс</a:t>
            </a:r>
            <a:r>
              <a:rPr lang="ru-RU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A\Desktop\фото\IMG_20150518_10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416242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документальный &quot; Страница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33375"/>
            <a:ext cx="64801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1413" y="549275"/>
            <a:ext cx="33131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Генерал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A\Desktop\фото\IMG_20150430_13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8913"/>
            <a:ext cx="47529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revistarusa.net/wp-content/uploads/2014/08/8f5ba436da406cc4a325e666340f71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88913"/>
            <a:ext cx="6397625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404813"/>
            <a:ext cx="64468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Танцовщица в Париже.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Новая папка (2)\IMG_20150518_09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5888"/>
            <a:ext cx="398303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F:\фото\IMG_20150430_13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133600"/>
            <a:ext cx="34829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unik.ru - все развлечения рунета Самые красивые актрисы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-242888"/>
            <a:ext cx="57356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Светлана Николаевна Крючкова биограф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060575"/>
            <a:ext cx="423386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92275" y="4581525"/>
            <a:ext cx="5838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C00000"/>
                </a:solidFill>
              </a:rPr>
              <a:t>Лена и Лиза актрисы.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\Desktop\Новая папка (2)\IMG_20150430_13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052513"/>
            <a:ext cx="32686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Известный футбольный клуб заинтересовался Аршавиным - MarketG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0"/>
            <a:ext cx="7885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75" y="6149975"/>
            <a:ext cx="607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Футболист</a:t>
            </a:r>
            <a:r>
              <a:rPr lang="ru-RU" sz="4000" b="1"/>
              <a:t> </a:t>
            </a:r>
            <a:r>
              <a:rPr lang="ru-RU" sz="4000" b="1">
                <a:solidFill>
                  <a:srgbClr val="FF0000"/>
                </a:solidFill>
              </a:rPr>
              <a:t>известный</a:t>
            </a:r>
            <a:r>
              <a:rPr lang="ru-RU" sz="4000" b="1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\Desktop\Новая папка (2)\IMG_20150518_095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908050"/>
            <a:ext cx="378618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Селена Гомеc (Selena Gomez) . . Горячие новости: Линия одежды Селены Гомес заработала 100 миллионов долларов за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9275"/>
            <a:ext cx="59055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5445125"/>
            <a:ext cx="3178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</a:rPr>
              <a:t>Дизайнер</a:t>
            </a:r>
            <a:r>
              <a:rPr lang="ru-RU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A\Desktop\Новая папка (2)\IMG_20150518_10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628650"/>
            <a:ext cx="439261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FashionBank. . Фотогалерея &quot;Soutache&quot; :: Юлия Логвин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549275"/>
            <a:ext cx="5067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16688" y="6021388"/>
            <a:ext cx="2509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7030A0"/>
                </a:solidFill>
              </a:rPr>
              <a:t>Модельер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\Desktop\Новая папка (2)\IMG_20150430_13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412875"/>
            <a:ext cx="362585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Траволта проСПАлся - Вокруг Т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125538"/>
            <a:ext cx="5538787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95963" y="5445125"/>
            <a:ext cx="2339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</a:rPr>
              <a:t>Пилот.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\Desktop\Новая папка (2)\IMG_20150430_13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38877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ПУТЕШЕСТВЕННИК ВЛАД МИНИН ФИНИШИРОВАЛ В АСТАНЕ юлия ефременкова хочу в виагру кто ее муж - Сообщество телепроект дом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76250"/>
            <a:ext cx="6096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35113" y="5661025"/>
            <a:ext cx="7608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Много стран посетил, языки изучил.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</TotalTime>
  <Words>73</Words>
  <Application>Microsoft Office PowerPoint</Application>
  <PresentationFormat>Экран (4:3)</PresentationFormat>
  <Paragraphs>28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Wingdings 2</vt:lpstr>
      <vt:lpstr>Wingdings</vt:lpstr>
      <vt:lpstr>Wingdings 3</vt:lpstr>
      <vt:lpstr>Calibri</vt:lpstr>
      <vt:lpstr>Апекс</vt:lpstr>
      <vt:lpstr>Предсказания звездочета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1</cp:lastModifiedBy>
  <cp:revision>29</cp:revision>
  <dcterms:created xsi:type="dcterms:W3CDTF">2012-04-18T16:40:25Z</dcterms:created>
  <dcterms:modified xsi:type="dcterms:W3CDTF">2015-10-21T13:36:30Z</dcterms:modified>
</cp:coreProperties>
</file>