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68" r:id="rId3"/>
    <p:sldId id="275" r:id="rId4"/>
    <p:sldId id="269" r:id="rId5"/>
    <p:sldId id="272" r:id="rId6"/>
    <p:sldId id="267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A0F507-A3BB-433B-A020-2FF062431539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805119-1A5A-4CD8-9814-3EC557AE1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443664" cy="352839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К 80 </a:t>
            </a:r>
            <a:r>
              <a:rPr lang="ru-RU" dirty="0" err="1" smtClean="0"/>
              <a:t>летию</a:t>
            </a:r>
            <a:r>
              <a:rPr lang="ru-RU" dirty="0" smtClean="0"/>
              <a:t> образования  свердловской</a:t>
            </a:r>
            <a:br>
              <a:rPr lang="ru-RU" dirty="0" smtClean="0"/>
            </a:br>
            <a:r>
              <a:rPr lang="ru-RU" dirty="0" smtClean="0"/>
              <a:t>области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работу выполнила </a:t>
            </a:r>
            <a:br>
              <a:rPr lang="ru-RU" sz="2700" dirty="0" smtClean="0"/>
            </a:br>
            <a:r>
              <a:rPr lang="ru-RU" sz="2700" dirty="0" err="1" smtClean="0"/>
              <a:t>Вязовская</a:t>
            </a:r>
            <a:r>
              <a:rPr lang="ru-RU" sz="2700" dirty="0" smtClean="0"/>
              <a:t> О.В. </a:t>
            </a:r>
            <a:br>
              <a:rPr lang="ru-RU" sz="2700" dirty="0" smtClean="0"/>
            </a:br>
            <a:r>
              <a:rPr lang="ru-RU" sz="2700" dirty="0" smtClean="0"/>
              <a:t>Учитель 1 категории</a:t>
            </a:r>
            <a:br>
              <a:rPr lang="ru-RU" sz="2700" dirty="0" smtClean="0"/>
            </a:br>
            <a:r>
              <a:rPr lang="ru-RU" sz="2700" dirty="0" smtClean="0"/>
              <a:t> МБОУ «СОШ№3»</a:t>
            </a:r>
            <a:br>
              <a:rPr lang="ru-RU" sz="2700" dirty="0" smtClean="0"/>
            </a:br>
            <a:r>
              <a:rPr lang="ru-RU" sz="2700" dirty="0" smtClean="0"/>
              <a:t>Нижняя Тура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15672" cy="201622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600" dirty="0" smtClean="0"/>
              <a:t>«Моя малая Родина»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grob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771083" cy="505150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300x225_verhotur_e_evgenii_kise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6058"/>
            <a:ext cx="4661636" cy="350046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+mj-lt"/>
              </a:rPr>
              <a:t>Верхотурье</a:t>
            </a:r>
            <a:endParaRPr lang="ru-RU" sz="7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04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6832927" cy="45720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Церковь </a:t>
            </a:r>
            <a:r>
              <a:rPr lang="ru-RU" dirty="0"/>
              <a:t>Н</a:t>
            </a:r>
            <a:r>
              <a:rPr lang="ru-RU" dirty="0" smtClean="0"/>
              <a:t>иколая Чудотворца (Полевской)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User\Рабочий стол\Заставка для экскурсий.jpg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515691" cy="56436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границе Европы и Азии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119441438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824598" cy="2562481"/>
          </a:xfrm>
          <a:prstGeom prst="rect">
            <a:avLst/>
          </a:prstGeom>
          <a:noFill/>
        </p:spPr>
      </p:pic>
      <p:pic>
        <p:nvPicPr>
          <p:cNvPr id="20483" name="Picture 3" descr="C:\Documents and Settings\User\Рабочий стол\bf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86124"/>
            <a:ext cx="5113333" cy="3423807"/>
          </a:xfrm>
          <a:prstGeom prst="rect">
            <a:avLst/>
          </a:prstGeom>
          <a:noFill/>
        </p:spPr>
      </p:pic>
      <p:pic>
        <p:nvPicPr>
          <p:cNvPr id="20484" name="Picture 4" descr="C:\Documents and Settings\User\Рабочий стол\118043037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3198717" cy="21431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Фарфоровые традиции Богдановича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9248289051259578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3430208" cy="2573353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Рабочий стол\Shaitank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28736"/>
            <a:ext cx="4714908" cy="54292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Гора Шайтан (Нижняя Тура)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Рабочий стол\ала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3822717" cy="2867038"/>
          </a:xfrm>
          <a:prstGeom prst="rect">
            <a:avLst/>
          </a:prstGeom>
          <a:noFill/>
        </p:spPr>
      </p:pic>
      <p:pic>
        <p:nvPicPr>
          <p:cNvPr id="22533" name="Picture 5" descr="C:\Documents and Settings\User\Рабочий стол\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86124"/>
            <a:ext cx="5072098" cy="33983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Алапаевские</a:t>
            </a:r>
            <a:r>
              <a:rPr lang="ru-RU" dirty="0" smtClean="0"/>
              <a:t> достопримечательности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User\Рабочий стол\sobor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3903313" cy="3786214"/>
          </a:xfrm>
          <a:prstGeom prst="rect">
            <a:avLst/>
          </a:prstGeom>
          <a:noFill/>
        </p:spPr>
      </p:pic>
      <p:pic>
        <p:nvPicPr>
          <p:cNvPr id="23556" name="Picture 4" descr="C:\Documents and Settings\User\Рабочий стол\0_45962_eb28e2e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2857496"/>
            <a:ext cx="4548721" cy="341154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Красноуфимск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51168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57216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785818"/>
          </a:xfrm>
        </p:spPr>
        <p:txBody>
          <a:bodyPr/>
          <a:lstStyle/>
          <a:p>
            <a:pPr algn="ctr"/>
            <a:r>
              <a:rPr lang="ru-RU" dirty="0" smtClean="0"/>
              <a:t>Свердловская область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22393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Правила работы в группах:</a:t>
            </a:r>
          </a:p>
          <a:p>
            <a:r>
              <a:rPr lang="ru-RU" sz="3200" dirty="0" smtClean="0"/>
              <a:t>1.Выслушивай </a:t>
            </a:r>
            <a:r>
              <a:rPr lang="ru-RU" sz="3200" dirty="0"/>
              <a:t>мнение каждого.</a:t>
            </a:r>
          </a:p>
          <a:p>
            <a:r>
              <a:rPr lang="ru-RU" sz="3200" dirty="0"/>
              <a:t>2.Будь доброжелателен.</a:t>
            </a:r>
          </a:p>
          <a:p>
            <a:r>
              <a:rPr lang="ru-RU" sz="3200" dirty="0"/>
              <a:t>3.Работай, не мешая соседу.</a:t>
            </a:r>
          </a:p>
          <a:p>
            <a:r>
              <a:rPr lang="ru-RU" sz="3200" dirty="0"/>
              <a:t>4.Главное –дружно</a:t>
            </a:r>
          </a:p>
          <a:p>
            <a:r>
              <a:rPr lang="ru-RU" sz="3200" dirty="0"/>
              <a:t>   Главное- вместе!</a:t>
            </a:r>
          </a:p>
          <a:p>
            <a:r>
              <a:rPr lang="ru-RU" sz="3200" dirty="0"/>
              <a:t>5. Обращайтесь друг к другу по имени.</a:t>
            </a:r>
          </a:p>
        </p:txBody>
      </p:sp>
      <p:pic>
        <p:nvPicPr>
          <p:cNvPr id="1026" name="Picture 2" descr="C:\Users\1\Documents\школьные фото\2 класс\PICT5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9" y="1794305"/>
            <a:ext cx="4296478" cy="32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Примерный план для работы группы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5660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571612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3200" dirty="0" smtClean="0"/>
              <a:t>Название объекта, места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/>
              <a:t>Его  местонахождение (отметь на карте)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/>
              <a:t>Назначение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/>
              <a:t>В чем его ценность для людей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/>
              <a:t>Приглашение посетить(стих, лозунг, призыв и т.д.)</a:t>
            </a:r>
          </a:p>
          <a:p>
            <a:pPr>
              <a:buFont typeface="Wingdings" pitchFamily="2" charset="2"/>
              <a:buChar char="§"/>
            </a:pPr>
            <a:endParaRPr lang="ru-RU" sz="3200" dirty="0" smtClean="0"/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C00000"/>
                </a:solidFill>
              </a:rPr>
              <a:t>Время работы группы 10 минут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4296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 САМООЦЕНКИ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Фамилия,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на занятии больше всего понравилось…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занятии мне запомнилось…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 захотелось побывать или узнать подробнее  о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43852" cy="2386028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Моя малая Родина</a:t>
            </a:r>
            <a:endParaRPr lang="ru-RU" sz="8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14612" y="4500570"/>
            <a:ext cx="6143668" cy="113823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Пусть мне твердят, что есть края иные,</a:t>
            </a:r>
            <a:br>
              <a:rPr lang="ru-RU" i="1" dirty="0"/>
            </a:br>
            <a:r>
              <a:rPr lang="ru-RU" i="1" dirty="0"/>
              <a:t>Что в мире есть иная красота,</a:t>
            </a:r>
            <a:br>
              <a:rPr lang="ru-RU" i="1" dirty="0"/>
            </a:br>
            <a:r>
              <a:rPr lang="ru-RU" i="1" dirty="0"/>
              <a:t>А я люблю свои места родные -</a:t>
            </a:r>
            <a:br>
              <a:rPr lang="ru-RU" i="1" dirty="0"/>
            </a:br>
            <a:r>
              <a:rPr lang="ru-RU" i="1" dirty="0"/>
              <a:t>Свои родные милые места!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71/903/71903924_28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6667500" cy="5010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6715172" cy="1214446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Невьянская</a:t>
            </a:r>
            <a:r>
              <a:rPr lang="ru-RU" dirty="0" smtClean="0"/>
              <a:t>  башня</a:t>
            </a:r>
            <a:endParaRPr lang="ru-RU" dirty="0"/>
          </a:p>
        </p:txBody>
      </p:sp>
      <p:pic>
        <p:nvPicPr>
          <p:cNvPr id="4" name="Picture 2" descr="http://img0.liveinternet.ru/images/attach/c/2/71/903/71903924_28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62" y="1581136"/>
            <a:ext cx="666750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ca2d921dfc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4232702" cy="56436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43890" cy="939784"/>
          </a:xfrm>
        </p:spPr>
        <p:txBody>
          <a:bodyPr/>
          <a:lstStyle/>
          <a:p>
            <a:r>
              <a:rPr lang="ru-RU" dirty="0" smtClean="0"/>
              <a:t>Храм всех русских святых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2914782-95254f67a88154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810390" cy="51077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Каменные палатки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</TotalTime>
  <Words>159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К 80 летию образования  свердловской области  работу выполнила  Вязовская О.В.  Учитель 1 категории  МБОУ «СОШ№3» Нижняя Тура   </vt:lpstr>
      <vt:lpstr>Свердловская область </vt:lpstr>
      <vt:lpstr>Презентация PowerPoint</vt:lpstr>
      <vt:lpstr>Примерный план для работы группы</vt:lpstr>
      <vt:lpstr>Презентация PowerPoint</vt:lpstr>
      <vt:lpstr>Моя малая Родина</vt:lpstr>
      <vt:lpstr>Невьянская  башня</vt:lpstr>
      <vt:lpstr>Храм всех русских святых </vt:lpstr>
      <vt:lpstr>Каменные палатки</vt:lpstr>
      <vt:lpstr>Презентация PowerPoint</vt:lpstr>
      <vt:lpstr>Церковь Николая Чудотворца (Полевской)</vt:lpstr>
      <vt:lpstr>На границе Европы и Азии</vt:lpstr>
      <vt:lpstr>Фарфоровые традиции Богдановича</vt:lpstr>
      <vt:lpstr>Гора Шайтан (Нижняя Тура)</vt:lpstr>
      <vt:lpstr>Алапаевские достопримечательности</vt:lpstr>
      <vt:lpstr>Красноуфимск</vt:lpstr>
      <vt:lpstr>Спасибо за внимание</vt:lpstr>
      <vt:lpstr>Использованные ресурсы:</vt:lpstr>
    </vt:vector>
  </TitlesOfParts>
  <Company>IRRO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33</cp:revision>
  <dcterms:created xsi:type="dcterms:W3CDTF">2013-09-16T07:56:40Z</dcterms:created>
  <dcterms:modified xsi:type="dcterms:W3CDTF">2015-10-20T16:53:53Z</dcterms:modified>
</cp:coreProperties>
</file>