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22B4-5E0B-4A8F-8DE0-DB69B82237A1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10CA-89DC-4F63-8AB8-9574EE96F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7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для педагогов «»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EC520-5842-42FA-94F1-F29ABEC4DCE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5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7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4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2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7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0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A250-9474-4DC2-8B1E-3997745014B8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1CDF-FED3-42A4-AF94-8F14F8859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2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9577" y="548681"/>
            <a:ext cx="813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ЗАЩИТА  ПРОЕКТА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3) награждение победителей и участников конкурса.</a:t>
            </a:r>
          </a:p>
          <a:p>
            <a:pPr algn="ctr"/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F:\DCIM\102MSDCF\DSC029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44824"/>
            <a:ext cx="2971800" cy="212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фото с айфон 4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7" y="1844824"/>
            <a:ext cx="2206749" cy="21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DSC021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293096"/>
            <a:ext cx="297180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DSC021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83" y="4269044"/>
            <a:ext cx="2592288" cy="2328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Лариса\AppData\Local\Microsoft\Windows\Temporary Internet Files\Content.Word\DSC021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1844825"/>
            <a:ext cx="2880320" cy="214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DSC0214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4293096"/>
            <a:ext cx="2494781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55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Результат участия с проектом «Столовая для зимующих птиц» в </a:t>
            </a:r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IV 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Международном Интернет-конкурсе для педагогов «Здравствуйте, дети!» </a:t>
            </a:r>
            <a:r>
              <a:rPr lang="ru-RU" sz="20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(январь, 2014 г.)</a:t>
            </a:r>
          </a:p>
        </p:txBody>
      </p:sp>
      <p:pic>
        <p:nvPicPr>
          <p:cNvPr id="7170" name="Picture 2" descr="C:\Users\Лариса\Downloads\Королёв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484784"/>
            <a:ext cx="7844723" cy="50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4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736335"/>
            <a:ext cx="6552728" cy="13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006666"/>
                </a:solidFill>
              </a:rPr>
              <a:t>После завершения проекта ежегодно планирую:</a:t>
            </a:r>
          </a:p>
          <a:p>
            <a:pPr marL="0" indent="0">
              <a:buNone/>
            </a:pPr>
            <a:r>
              <a:rPr lang="ru-RU" sz="2000" b="1" dirty="0"/>
              <a:t>-выступление на педагогическом совете ДОУ;</a:t>
            </a:r>
          </a:p>
          <a:p>
            <a:pPr marL="0" indent="0">
              <a:buNone/>
            </a:pPr>
            <a:r>
              <a:rPr lang="ru-RU" sz="2000" b="1" dirty="0"/>
              <a:t>-участие в конкурсах по линии РЦ, интернет-сайтах ;</a:t>
            </a:r>
          </a:p>
          <a:p>
            <a:pPr marL="0" indent="0">
              <a:buNone/>
            </a:pPr>
            <a:r>
              <a:rPr lang="ru-RU" sz="2000" b="1" dirty="0"/>
              <a:t>-публикации статей в СМИ.</a:t>
            </a:r>
          </a:p>
        </p:txBody>
      </p:sp>
      <p:sp>
        <p:nvSpPr>
          <p:cNvPr id="4" name="WordArt 6"/>
          <p:cNvSpPr txBox="1">
            <a:spLocks noChangeArrowheads="1" noChangeShapeType="1" noTextEdit="1"/>
          </p:cNvSpPr>
          <p:nvPr/>
        </p:nvSpPr>
        <p:spPr bwMode="auto">
          <a:xfrm>
            <a:off x="4079776" y="374662"/>
            <a:ext cx="6192688" cy="9088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fromWordArt="1" anchor="ctr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ТРАНСЛЯЦИЯ  ПРОЕКТА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00012"/>
            <a:ext cx="1728192" cy="160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429000"/>
            <a:ext cx="2880320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3429000"/>
            <a:ext cx="259228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1616224"/>
            <a:ext cx="2448272" cy="31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Лариса\Desktop\мои документы\фото ОЛЯ\Изображение 07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5013177"/>
            <a:ext cx="1800225" cy="1457325"/>
          </a:xfrm>
          <a:prstGeom prst="rect">
            <a:avLst/>
          </a:prstGeom>
          <a:ln w="228600" cap="sq" cmpd="thickThin">
            <a:solidFill>
              <a:srgbClr val="0066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5557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Широкоэкранный</PresentationFormat>
  <Paragraphs>10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Bookman Old Style</vt:lpstr>
      <vt:lpstr>Calibri</vt:lpstr>
      <vt:lpstr>Calibri Light</vt:lpstr>
      <vt:lpstr>Impact</vt:lpstr>
      <vt:lpstr>Тема Office</vt:lpstr>
      <vt:lpstr>Презентация PowerPoint</vt:lpstr>
      <vt:lpstr>Результат участия с проектом «Столовая для зимующих птиц» в IV Международном Интернет-конкурсе для педагогов «Здравствуйте, дети!» (январь, 2014 г.)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от  С.КАЗАКОВА</dc:title>
  <dc:creator>Reanimator</dc:creator>
  <cp:lastModifiedBy>Reanimator</cp:lastModifiedBy>
  <cp:revision>4</cp:revision>
  <dcterms:created xsi:type="dcterms:W3CDTF">2015-10-20T16:43:59Z</dcterms:created>
  <dcterms:modified xsi:type="dcterms:W3CDTF">2015-10-20T16:47:44Z</dcterms:modified>
</cp:coreProperties>
</file>