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3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7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10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3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4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7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21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6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28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2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83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9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7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1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7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8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0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079DA4-74EE-46ED-9CC7-0FC52EEBE5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2DF416-F976-4BFD-B81C-11CF5D11A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51379"/>
            <a:ext cx="6815669" cy="173528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3300"/>
                </a:solidFill>
                <a:latin typeface="Monotype Corsiva" panose="03010101010201010101" pitchFamily="66" charset="0"/>
              </a:rPr>
              <a:t>Осенние деньки…</a:t>
            </a:r>
            <a:endParaRPr lang="ru-RU" sz="7200" dirty="0">
              <a:solidFill>
                <a:srgbClr val="FF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3995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									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Выполнила: ученица 4 Б класса</a:t>
            </a:r>
          </a:p>
          <a:p>
            <a:pPr algn="l">
              <a:lnSpc>
                <a:spcPct val="110000"/>
              </a:lnSpc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										Игримской средней школы № 1</a:t>
            </a:r>
          </a:p>
          <a:p>
            <a:pPr algn="l">
              <a:lnSpc>
                <a:spcPct val="110000"/>
              </a:lnSpc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										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Галагоза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Дарья</a:t>
            </a:r>
          </a:p>
          <a:p>
            <a:pPr algn="r">
              <a:lnSpc>
                <a:spcPct val="110000"/>
              </a:lnSpc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г.п. Игрим</a:t>
            </a:r>
          </a:p>
          <a:p>
            <a:pPr>
              <a:lnSpc>
                <a:spcPct val="110000"/>
              </a:lnSpc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2015 год</a:t>
            </a:r>
          </a:p>
        </p:txBody>
      </p:sp>
    </p:spTree>
    <p:extLst>
      <p:ext uri="{BB962C8B-B14F-4D97-AF65-F5344CB8AC3E}">
        <p14:creationId xmlns:p14="http://schemas.microsoft.com/office/powerpoint/2010/main" val="9187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764276"/>
            <a:ext cx="6241816" cy="292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616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528549"/>
            <a:ext cx="6241816" cy="4490114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Лето </a:t>
            </a:r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кончилось и, вот,</a:t>
            </a:r>
            <a:b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Осень золотая</a:t>
            </a:r>
            <a:b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Нас встречает у ворот</a:t>
            </a:r>
            <a:b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С щедрым урожаем.</a:t>
            </a:r>
            <a:b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Все деревья и кусты</a:t>
            </a:r>
            <a:b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Расписала кистью:</a:t>
            </a:r>
            <a:b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В бронзу, золото и медь</a:t>
            </a:r>
            <a:b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Превратила листья.</a:t>
            </a:r>
            <a:r>
              <a:rPr lang="ru-RU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FF3300"/>
                </a:solidFill>
                <a:latin typeface="Comic Sans MS" panose="030F0702030302020204" pitchFamily="66" charset="0"/>
              </a:rPr>
            </a:br>
            <a:endParaRPr lang="ru-RU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7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859809"/>
            <a:ext cx="6241816" cy="3138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20150823_1304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166" b="616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323833"/>
            <a:ext cx="6241816" cy="4640239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Пусть же осень хмурится,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Не время унывать!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 лес с семьей отправимся 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Грибочки собирать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9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078173"/>
            <a:ext cx="3718455" cy="545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8138" y="1890415"/>
            <a:ext cx="5470525" cy="30771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446664"/>
            <a:ext cx="3718455" cy="44082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У меня букет осенний,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Разноцветный и последний.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 нем есть клена лист резной,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Лист калины расписной.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Скромненький листок осины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И алеет гроздь рябины.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Вот березки желтый листик,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И резной тысячелистник.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У дубка лист красный, яркий,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Посмотрел, и стало жарко.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Свой букетик засушу,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Осень в зиму приглашу. </a:t>
            </a:r>
          </a:p>
        </p:txBody>
      </p:sp>
    </p:spTree>
    <p:extLst>
      <p:ext uri="{BB962C8B-B14F-4D97-AF65-F5344CB8AC3E}">
        <p14:creationId xmlns:p14="http://schemas.microsoft.com/office/powerpoint/2010/main" val="560449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30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Comic Sans MS</vt:lpstr>
      <vt:lpstr>Garamond</vt:lpstr>
      <vt:lpstr>Monotype Corsiva</vt:lpstr>
      <vt:lpstr>Натуральные материалы</vt:lpstr>
      <vt:lpstr>Осенние деньки…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деньки…</dc:title>
  <dc:creator>mvideo1</dc:creator>
  <cp:lastModifiedBy>Организатор</cp:lastModifiedBy>
  <cp:revision>20</cp:revision>
  <dcterms:created xsi:type="dcterms:W3CDTF">2015-09-20T05:16:38Z</dcterms:created>
  <dcterms:modified xsi:type="dcterms:W3CDTF">2015-10-21T03:23:42Z</dcterms:modified>
</cp:coreProperties>
</file>